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8" r:id="rId3"/>
    <p:sldId id="261" r:id="rId4"/>
    <p:sldId id="262" r:id="rId5"/>
    <p:sldId id="263" r:id="rId6"/>
    <p:sldId id="264" r:id="rId7"/>
    <p:sldId id="259" r:id="rId8"/>
    <p:sldId id="260" r:id="rId9"/>
    <p:sldId id="266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71" d="100"/>
          <a:sy n="71" d="100"/>
        </p:scale>
        <p:origin x="5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0F5B9-0FE6-44F3-AD8F-DA73E4C6EE93}" type="datetimeFigureOut">
              <a:rPr lang="ru-RU" smtClean="0"/>
              <a:t>30.09.2025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50AB3-C00B-483D-BD7B-FD420AA329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223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0F5B9-0FE6-44F3-AD8F-DA73E4C6EE93}" type="datetimeFigureOut">
              <a:rPr lang="ru-RU" smtClean="0"/>
              <a:t>30.09.2025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50AB3-C00B-483D-BD7B-FD420AA329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820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0F5B9-0FE6-44F3-AD8F-DA73E4C6EE93}" type="datetimeFigureOut">
              <a:rPr lang="ru-RU" smtClean="0"/>
              <a:t>30.09.2025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50AB3-C00B-483D-BD7B-FD420AA329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214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0F5B9-0FE6-44F3-AD8F-DA73E4C6EE93}" type="datetimeFigureOut">
              <a:rPr lang="ru-RU" smtClean="0"/>
              <a:t>30.09.2025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50AB3-C00B-483D-BD7B-FD420AA329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4231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0F5B9-0FE6-44F3-AD8F-DA73E4C6EE93}" type="datetimeFigureOut">
              <a:rPr lang="ru-RU" smtClean="0"/>
              <a:t>30.09.2025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50AB3-C00B-483D-BD7B-FD420AA329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8663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0F5B9-0FE6-44F3-AD8F-DA73E4C6EE93}" type="datetimeFigureOut">
              <a:rPr lang="ru-RU" smtClean="0"/>
              <a:t>30.09.2025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50AB3-C00B-483D-BD7B-FD420AA329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9143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0F5B9-0FE6-44F3-AD8F-DA73E4C6EE93}" type="datetimeFigureOut">
              <a:rPr lang="ru-RU" smtClean="0"/>
              <a:t>30.09.2025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50AB3-C00B-483D-BD7B-FD420AA329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35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0F5B9-0FE6-44F3-AD8F-DA73E4C6EE93}" type="datetimeFigureOut">
              <a:rPr lang="ru-RU" smtClean="0"/>
              <a:t>30.09.2025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50AB3-C00B-483D-BD7B-FD420AA329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8271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0F5B9-0FE6-44F3-AD8F-DA73E4C6EE93}" type="datetimeFigureOut">
              <a:rPr lang="ru-RU" smtClean="0"/>
              <a:t>30.09.2025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50AB3-C00B-483D-BD7B-FD420AA329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5355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0F5B9-0FE6-44F3-AD8F-DA73E4C6EE93}" type="datetimeFigureOut">
              <a:rPr lang="ru-RU" smtClean="0"/>
              <a:t>30.09.2025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50AB3-C00B-483D-BD7B-FD420AA329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3597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0F5B9-0FE6-44F3-AD8F-DA73E4C6EE93}" type="datetimeFigureOut">
              <a:rPr lang="ru-RU" smtClean="0"/>
              <a:t>30.09.2025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50AB3-C00B-483D-BD7B-FD420AA329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914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0F5B9-0FE6-44F3-AD8F-DA73E4C6EE93}" type="datetimeFigureOut">
              <a:rPr lang="ru-RU" smtClean="0"/>
              <a:t>30.09.2025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50AB3-C00B-483D-BD7B-FD420AA329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652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292"/>
            <a:ext cx="12192000" cy="687229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35741" y="2079841"/>
            <a:ext cx="9520518" cy="2368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Презентация развивающей предметно-пространственной среды</a:t>
            </a:r>
            <a:endParaRPr lang="ru-RU" sz="4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младшей группы </a:t>
            </a:r>
            <a:endParaRPr lang="ru-RU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394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18" y="58280"/>
            <a:ext cx="12192000" cy="68478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65812" y="738130"/>
            <a:ext cx="65592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развивающих игр: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70333" y="1101187"/>
            <a:ext cx="369065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Вкладыши разной    формы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Разные виды мозаик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Настольные игры( лото, домино)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прищепками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Пирамидки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Игрушки-шнуровки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Пазлы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деревянные, бумажные)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Акустическая тактильная  панель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Интерактивная панель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«своими руками»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03634" y="1522473"/>
            <a:ext cx="60225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художественно-эстетического развития: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96579" y="2001838"/>
            <a:ext cx="6830458" cy="1707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ü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Материал для рисования: альбомы, акварельные и гуашевые краски, простые и цветные карандаши, мелки, , баночки для воды, трафареты для рисования; 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ü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Материал для лепки: пластилин, стеки, индивидуальные дощечки; 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ü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Материал для аппликации и ручного труда: клей ПВА, кисти для клея, ёмкость под клей, салфетки, цветная бумага и картон, белый картон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ü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Настольные игры: «Магнитные истории», «Изучаем цвета», «Подбери по цвету»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59"/>
          <a:stretch/>
        </p:blipFill>
        <p:spPr>
          <a:xfrm>
            <a:off x="7888384" y="3615174"/>
            <a:ext cx="2584228" cy="2732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16838" t="9826" r="5151" b="15029"/>
          <a:stretch/>
        </p:blipFill>
        <p:spPr>
          <a:xfrm>
            <a:off x="1533570" y="3648360"/>
            <a:ext cx="2135353" cy="2741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10784" t="32542" r="18304" b="19120"/>
          <a:stretch/>
        </p:blipFill>
        <p:spPr>
          <a:xfrm>
            <a:off x="4422321" y="3963510"/>
            <a:ext cx="2535968" cy="2303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91171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96"/>
            <a:ext cx="12192000" cy="68478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778785" y="914401"/>
            <a:ext cx="7667739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Приемная комната: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Информационный стенд для родителей «Для наших пап и мам»; 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 для демонстрации продуктов детского и совместного творчества;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Меню;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Индивидуальные шкафчики для раздевания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Контейнер «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Потеряшки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Интерактивная фоторамка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64" y="1487601"/>
            <a:ext cx="2920887" cy="3892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224" y="3542857"/>
            <a:ext cx="3315240" cy="2486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s://sun9-28.userapi.com/s/v1/if2/hYnI6I4gZQmXy0GxhysUOa3GyqgKn4tMG2lXvATJz11t9FQ0yH8NrdYY8rjHnMqA4aMmlQXj3CwGNDiK2WwDLcf_.jpg?quality=95&amp;as=32x24,48x36,72x54,108x81,160x120,240x180,360x270,480x360,540x405,640x480,720x540,1080x810,1280x960,1440x1080,2560x1920&amp;from=bu&amp;cs=1280x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023" y="3525078"/>
            <a:ext cx="3338946" cy="25042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815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78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32173" y="1002535"/>
            <a:ext cx="28896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Наша группа: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281" y="3688930"/>
            <a:ext cx="3374833" cy="2531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814" y="3688454"/>
            <a:ext cx="3375468" cy="2531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https://sun9-50.userapi.com/s/v1/ig2/5__Jwfd8qNubI3f6CIQRBgJS1MarP3RkNWDnD4ElddnA4tfGpgRenMsSo0udfL-qQuUxqX-7efm3TiZvyDzIsWhd.jpg?quality=95&amp;as=32x43,48x64,72x96,108x144,160x213,240x320,360x480,480x640,540x720,640x853,720x960,960x1280&amp;from=bu&amp;cs=960x0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05" b="29663"/>
          <a:stretch/>
        </p:blipFill>
        <p:spPr bwMode="auto">
          <a:xfrm>
            <a:off x="3512106" y="1582835"/>
            <a:ext cx="4166649" cy="20140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10229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96"/>
            <a:ext cx="12192000" cy="684780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91519" y="1035586"/>
            <a:ext cx="1093974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Конструктор мелкий и крупный «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Лего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Конструктор « Блоки»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Пластмассовый напольный конструктор.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Деревянные кубики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Небольшие игрушки для обыгрывания построек: фигурки людей и животных, макеты деревьев, светофор.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Макеты «Дорога», «Парковка»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Лейбук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 ПДД»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 мелкий, средний, крупный: машины легковые и грузовые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Ширма для сюжетно - ролевых игр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Чехлы на стульчики : Паровоз, корабль, заправка.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7028" y="549993"/>
            <a:ext cx="6602540" cy="7498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6" b="5447"/>
          <a:stretch/>
        </p:blipFill>
        <p:spPr>
          <a:xfrm>
            <a:off x="758681" y="3820212"/>
            <a:ext cx="4464878" cy="2477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706" y="3572321"/>
            <a:ext cx="2044932" cy="2725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534" y="3835738"/>
            <a:ext cx="3179197" cy="23843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8000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96"/>
            <a:ext cx="12192000" cy="684780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49147" y="1140513"/>
            <a:ext cx="5221995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00000"/>
              </a:lnSpc>
              <a:buFont typeface="Wingdings" pitchFamily="2" charset="2"/>
              <a:buChar char="ü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Звучащие игрушки: погремушки, колокольчики. </a:t>
            </a:r>
          </a:p>
          <a:p>
            <a:pPr marL="285750" lvl="0" indent="-285750">
              <a:lnSpc>
                <a:spcPct val="100000"/>
              </a:lnSpc>
              <a:buFont typeface="Wingdings" pitchFamily="2" charset="2"/>
              <a:buChar char="ü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Учебно-наглядный материал: портреты композиторов, изображения музыкальных инструментов, настольно-дидактические игры.</a:t>
            </a:r>
          </a:p>
          <a:p>
            <a:pPr marL="285750" lvl="0" indent="-285750">
              <a:lnSpc>
                <a:spcPct val="100000"/>
              </a:lnSpc>
              <a:buFont typeface="Wingdings" pitchFamily="2" charset="2"/>
              <a:buChar char="ü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Атрибуты и костюмы: домики-декорации, шапочки-маски, костюм,</a:t>
            </a:r>
          </a:p>
          <a:p>
            <a:pPr lvl="0">
              <a:lnSpc>
                <a:spcPct val="100000"/>
              </a:lnSpc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платочки.</a:t>
            </a:r>
          </a:p>
          <a:p>
            <a:pPr marL="285750" lvl="0" indent="-285750">
              <a:lnSpc>
                <a:spcPct val="100000"/>
              </a:lnSpc>
              <a:buFont typeface="Wingdings" pitchFamily="2" charset="2"/>
              <a:buChar char="ü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Магнитофон, аудиокассеты, диски с записями песен, сказок.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Музыкальные инструменты: металлофон, молоточек, тарелки детские,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бубен, барабаны разного размера.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838940" y="1232588"/>
            <a:ext cx="50897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00000"/>
              </a:lnSpc>
              <a:buFont typeface="Wingdings" pitchFamily="2" charset="2"/>
              <a:buChar char="ü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Ширмы</a:t>
            </a:r>
          </a:p>
          <a:p>
            <a:pPr marL="285750" lvl="0" indent="-285750">
              <a:lnSpc>
                <a:spcPct val="100000"/>
              </a:lnSpc>
              <a:buFont typeface="Wingdings" pitchFamily="2" charset="2"/>
              <a:buChar char="ü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Театры: би-ба-</a:t>
            </a:r>
            <a:r>
              <a:rPr lang="ru-RU" sz="1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настольный театр, пальчиковый театр.</a:t>
            </a:r>
          </a:p>
          <a:p>
            <a:pPr marL="285750" lvl="0" indent="-285750">
              <a:lnSpc>
                <a:spcPct val="100000"/>
              </a:lnSpc>
              <a:buFont typeface="Wingdings" pitchFamily="2" charset="2"/>
              <a:buChar char="ü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Маски.</a:t>
            </a:r>
          </a:p>
          <a:p>
            <a:pPr marL="285750" lvl="0" indent="-285750">
              <a:lnSpc>
                <a:spcPct val="100000"/>
              </a:lnSpc>
              <a:buFont typeface="Wingdings" pitchFamily="2" charset="2"/>
              <a:buChar char="ü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игры.</a:t>
            </a:r>
          </a:p>
          <a:p>
            <a:pPr marL="285750" lvl="0" indent="-285750">
              <a:lnSpc>
                <a:spcPct val="100000"/>
              </a:lnSpc>
              <a:buFont typeface="Wingdings" pitchFamily="2" charset="2"/>
              <a:buChar char="ü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 для режиссёрской игры (предметы заместители, пластмассовые и резиновые игрушки).</a:t>
            </a:r>
          </a:p>
          <a:p>
            <a:pPr marL="285750" indent="-285750">
              <a:lnSpc>
                <a:spcPct val="100000"/>
              </a:lnSpc>
              <a:buFont typeface="Wingdings" pitchFamily="2" charset="2"/>
              <a:buChar char="ü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Атрибуты для сюжетно-ролевых игр  («Больница», « Салон красоты», «Ремонтная мастерская» , «Семья», «Пожарные», «Полицейские», «Магазин»)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94044" y="771181"/>
            <a:ext cx="47480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Театрально - Музыкальный центр: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6" r="21726" b="5505"/>
          <a:stretch/>
        </p:blipFill>
        <p:spPr>
          <a:xfrm>
            <a:off x="1370896" y="3517057"/>
            <a:ext cx="2260611" cy="2841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667" y="3552789"/>
            <a:ext cx="2072475" cy="2762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99" r="11250"/>
          <a:stretch/>
        </p:blipFill>
        <p:spPr>
          <a:xfrm>
            <a:off x="6145488" y="3560607"/>
            <a:ext cx="2294438" cy="2797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15"/>
          <a:stretch/>
        </p:blipFill>
        <p:spPr>
          <a:xfrm>
            <a:off x="8660591" y="3660682"/>
            <a:ext cx="2588964" cy="2597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6912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96"/>
            <a:ext cx="12192000" cy="68478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21157" y="672029"/>
            <a:ext cx="35010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« Жилая комната»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46602" y="1041361"/>
            <a:ext cx="488047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Кроватки и коляски для кукол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Мойка с плитой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Камин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Телевизор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Шкаф с одеждой для кукол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 со стульчиками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Трюмо с зеркалом, атрибуты для ряженья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 ролевая игра  «Парикмахер»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Игрушки персонажи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Наборы игрушечной посуды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Диван «Кошечка» с пологом для уединения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«Мое настроение», « Конструктор настроения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092" y="1381496"/>
            <a:ext cx="5296540" cy="3972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84"/>
          <a:stretch/>
        </p:blipFill>
        <p:spPr>
          <a:xfrm>
            <a:off x="854368" y="3687122"/>
            <a:ext cx="2743119" cy="2640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2"/>
          <a:stretch/>
        </p:blipFill>
        <p:spPr>
          <a:xfrm>
            <a:off x="3711503" y="3747852"/>
            <a:ext cx="2215573" cy="2518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63964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96"/>
            <a:ext cx="12192000" cy="68478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28809" y="553997"/>
            <a:ext cx="59050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двигательной активности: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26267" y="954106"/>
            <a:ext cx="4464354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Мячи резиновые, мячи пластмассовые (разного размера).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Бубен большой и маленький.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Кегли (большие и маленькие)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Кубики, флажки, ленточки.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Мешочки с песком 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Обручи.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Маски.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Медали для игр.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Массажные дорожки и коврик.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Лепбуки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Здоровый сон»; « Азбука здоровья»; «Здоровое питание»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Кольцеброс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Скакалки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Фотовыставка « Я люблю спорт»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Выставка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«Виды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спорта»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Нестандартное спортивное оборудование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массажёры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ленточки, мини футбол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султанчики, бильбоке,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моталочки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спортивная игра «Парашют»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2334" y="1322276"/>
            <a:ext cx="5377380" cy="4033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35867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96"/>
            <a:ext cx="12192000" cy="68478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21157" y="837282"/>
            <a:ext cx="32900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«Безопасности»: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8834" b="5906"/>
          <a:stretch/>
        </p:blipFill>
        <p:spPr>
          <a:xfrm>
            <a:off x="7823452" y="2159307"/>
            <a:ext cx="3276964" cy="3725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452019" y="1421176"/>
            <a:ext cx="285921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Карточки безопасности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Дорожная безопасность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Плакат «Дорожные знаки»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Макет дороги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Макет пожарной части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Разрезные картинки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Художественная 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</a:t>
            </a:r>
          </a:p>
        </p:txBody>
      </p:sp>
      <p:pic>
        <p:nvPicPr>
          <p:cNvPr id="11" name="Рисунок 10" descr="C:\Users\user\Desktop\фото23\GYnJY3wBAFs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47"/>
          <a:stretch/>
        </p:blipFill>
        <p:spPr bwMode="auto">
          <a:xfrm>
            <a:off x="1095256" y="2159307"/>
            <a:ext cx="3162348" cy="3725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9094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96"/>
            <a:ext cx="12192000" cy="68478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00829" y="627961"/>
            <a:ext cx="58406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природы и экспериментирования: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88125" y="1028071"/>
            <a:ext cx="988213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Комнатные растения разных видов, инструменты для ухода за растениями.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«Календарь природы». 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Макет-подиум для игр с животными, фигурки домашних и диких животных, макеты «Деревенский домик», «Аквариум»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Альбомы: «Времена года», «Грибы», «Ягоды», «Перелетные птицы», «Дикие и домашние животные», «Садовые цветы», «Комнатные цветы», «Луговые цветы», «Насекомые», «Овощи, фрукты», «Космос»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игры, «Живое- неживое»,      «Животные мира» 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Кинетический песок и формочки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Экспериментирование: материалы для исследования (воздушные шары, лупы, зеркала, магниты, природный материал, весы, пластиковые стаканы, мерный стакан ).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Самодельные книжки-малышки «Времена года»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128" y="3703416"/>
            <a:ext cx="3486820" cy="2615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97" y="3515311"/>
            <a:ext cx="3822536" cy="2866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234" y="2884226"/>
            <a:ext cx="2576735" cy="3434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8829402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653</Words>
  <Application>Microsoft Office PowerPoint</Application>
  <PresentationFormat>Широкоэкранный</PresentationFormat>
  <Paragraphs>97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Ммм</dc:creator>
  <cp:lastModifiedBy>ПанинаЕА</cp:lastModifiedBy>
  <cp:revision>17</cp:revision>
  <dcterms:created xsi:type="dcterms:W3CDTF">2025-08-24T07:42:28Z</dcterms:created>
  <dcterms:modified xsi:type="dcterms:W3CDTF">2025-09-30T06:33:21Z</dcterms:modified>
</cp:coreProperties>
</file>