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0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7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5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6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7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2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8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7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1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CDE44-CC79-4BFB-853E-F2F87F26024E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ACA3F-F76C-482D-B24C-2E2F34A0D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8142" y="1657444"/>
            <a:ext cx="9144000" cy="12892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Сценарий спортивной сказки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«Спортивные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приключения с животными: Упражнения для маленьких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спортсменов»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40434" y="4503236"/>
            <a:ext cx="4766397" cy="1453427"/>
          </a:xfrm>
        </p:spPr>
        <p:txBody>
          <a:bodyPr>
            <a:normAutofit/>
          </a:bodyPr>
          <a:lstStyle/>
          <a:p>
            <a:pPr algn="r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для занятия по физическому развитию для детей старшей группы.</a:t>
            </a:r>
          </a:p>
          <a:p>
            <a:pPr algn="r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Выполнила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Каматина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Екатерина Сергеевна</a:t>
            </a:r>
          </a:p>
          <a:p>
            <a:pPr algn="r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Инструктор по ФИЗО</a:t>
            </a:r>
          </a:p>
          <a:p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6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13" y="1323702"/>
            <a:ext cx="5266508" cy="5266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931" y="487067"/>
            <a:ext cx="31786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Ловко прыгает зверек.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Вместо хвостика — пушок.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Ушки длинные торчат,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Глазки-бусинки глядят.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 морковкой угости —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Съест ее на «раз, два, три».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7" y="248737"/>
            <a:ext cx="3789336" cy="2529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45784">
            <a:off x="8220574" y="51851"/>
            <a:ext cx="3596259" cy="2911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2412" y="733076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Привет!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Заяц, и я самый быстрый! Давайте устроим гонку.</a:t>
            </a:r>
          </a:p>
        </p:txBody>
      </p:sp>
    </p:spTree>
    <p:extLst>
      <p:ext uri="{BB962C8B-B14F-4D97-AF65-F5344CB8AC3E}">
        <p14:creationId xmlns:p14="http://schemas.microsoft.com/office/powerpoint/2010/main" val="175386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434" b="5751"/>
          <a:stretch/>
        </p:blipFill>
        <p:spPr>
          <a:xfrm>
            <a:off x="875076" y="4749186"/>
            <a:ext cx="788261" cy="1451318"/>
          </a:xfrm>
          <a:prstGeom prst="rect">
            <a:avLst/>
          </a:prstGeom>
        </p:spPr>
      </p:pic>
      <p:pic>
        <p:nvPicPr>
          <p:cNvPr id="4" name="заяц прыга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081"/>
            <a:ext cx="6637263" cy="3823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3814316"/>
            <a:ext cx="4572000" cy="3043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586" t="13213" b="5530"/>
          <a:stretch/>
        </p:blipFill>
        <p:spPr>
          <a:xfrm>
            <a:off x="1480457" y="4441263"/>
            <a:ext cx="635726" cy="1410898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 rot="1557084">
            <a:off x="6369873" y="266236"/>
            <a:ext cx="3066593" cy="2275401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75566" y="722811"/>
            <a:ext cx="18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Кто быстрее доберется до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кегли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обратно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71196" y="2577998"/>
            <a:ext cx="3147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(Дети бегут к </a:t>
            </a:r>
            <a:r>
              <a:rPr lang="ru-RU" dirty="0" smtClean="0"/>
              <a:t>кегле </a:t>
            </a:r>
            <a:r>
              <a:rPr lang="ru-RU" dirty="0"/>
              <a:t>и обратно)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98617" y="270749"/>
            <a:ext cx="2744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Этап 3: Скорость Зайца</a:t>
            </a:r>
          </a:p>
        </p:txBody>
      </p:sp>
    </p:spTree>
    <p:extLst>
      <p:ext uri="{BB962C8B-B14F-4D97-AF65-F5344CB8AC3E}">
        <p14:creationId xmlns:p14="http://schemas.microsoft.com/office/powerpoint/2010/main" val="20339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ьная выноска 8"/>
          <p:cNvSpPr/>
          <p:nvPr/>
        </p:nvSpPr>
        <p:spPr>
          <a:xfrm rot="674839">
            <a:off x="7296986" y="478995"/>
            <a:ext cx="2911134" cy="205226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80662" y="1043462"/>
            <a:ext cx="239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 ты! Как быстро вы бегаете! Отлично справились!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62" y="640488"/>
            <a:ext cx="3518263" cy="57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303" y="1582783"/>
            <a:ext cx="4475117" cy="4475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02" y="1679635"/>
            <a:ext cx="2897507" cy="238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9762" y="1854926"/>
            <a:ext cx="25690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небесах они летают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На </a:t>
            </a:r>
            <a:r>
              <a:rPr lang="ru-RU" dirty="0"/>
              <a:t>деревьях </a:t>
            </a:r>
            <a:r>
              <a:rPr lang="ru-RU" dirty="0" smtClean="0"/>
              <a:t>восседают</a:t>
            </a:r>
          </a:p>
          <a:p>
            <a:r>
              <a:rPr lang="ru-RU" dirty="0" smtClean="0"/>
              <a:t>И </a:t>
            </a:r>
            <a:r>
              <a:rPr lang="ru-RU" dirty="0"/>
              <a:t>живут и там, и тут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 </a:t>
            </a:r>
            <a:r>
              <a:rPr lang="ru-RU" dirty="0"/>
              <a:t>еще они поют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Как </a:t>
            </a:r>
            <a:r>
              <a:rPr lang="ru-RU" dirty="0"/>
              <a:t>одежду перья носят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Радость </a:t>
            </a:r>
            <a:r>
              <a:rPr lang="ru-RU" dirty="0"/>
              <a:t>в нашу жизнь привносят.</a:t>
            </a:r>
          </a:p>
        </p:txBody>
      </p:sp>
      <p:sp>
        <p:nvSpPr>
          <p:cNvPr id="5" name="Овальная выноска 4"/>
          <p:cNvSpPr/>
          <p:nvPr/>
        </p:nvSpPr>
        <p:spPr>
          <a:xfrm rot="20808441" flipH="1">
            <a:off x="5521838" y="157964"/>
            <a:ext cx="3186808" cy="2358006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0537" y="544028"/>
            <a:ext cx="2403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Здравствуйте, друзья! Я Птица, и моя гибкость восхитительна! Давайте сделаем несколько упражнений на растяжку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048250"/>
            <a:ext cx="4572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833105"/>
            <a:ext cx="3431177" cy="3511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32" y="242334"/>
            <a:ext cx="1436914" cy="748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0423" y="414640"/>
            <a:ext cx="114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Ласточка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3049" y="1053517"/>
            <a:ext cx="37628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Исходное положение — основная стойка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Поднять левую ногу и перенести вес тела на правую.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Подтянуть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живот и вытянуть руки в стороны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Вернуться в и. п.. Повторить с другой ноги.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546" y="242334"/>
            <a:ext cx="1438781" cy="622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607" y="352396"/>
            <a:ext cx="1304657" cy="4938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56467" y="991272"/>
            <a:ext cx="47908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Исходное положение — основная стойка.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Согнуть правую ногу и, помогая себе руками, поставить правую ступню пальцами вниз на внутреннюю поверхность левого бедра как можно выше.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Развести руки в стороны, потянуться, удерживать равновесие.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Вернуться в и. п.. Повторить с другой ноги.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67" y="2935649"/>
            <a:ext cx="4259578" cy="340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091" y="1723622"/>
            <a:ext cx="4761409" cy="4761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42" y="452846"/>
            <a:ext cx="3173977" cy="2002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5246" y="827314"/>
            <a:ext cx="2429691" cy="122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 все такие гибкие! Теперь мы готовы к финальному испытанию!</a:t>
            </a:r>
          </a:p>
        </p:txBody>
      </p:sp>
    </p:spTree>
    <p:extLst>
      <p:ext uri="{BB962C8B-B14F-4D97-AF65-F5344CB8AC3E}">
        <p14:creationId xmlns:p14="http://schemas.microsoft.com/office/powerpoint/2010/main" val="23306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25552" y="1990470"/>
            <a:ext cx="3456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 все стали настоящими спортсменами! Спасибо вам за участие в приключениях в стране Спорта. Помните, спорт — это весело и полезно!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64" y="87612"/>
            <a:ext cx="3258059" cy="3462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6" y="87612"/>
            <a:ext cx="3169394" cy="3169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11" y="3419098"/>
            <a:ext cx="3313611" cy="3313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207" y="3739233"/>
            <a:ext cx="3265714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2" y="435429"/>
            <a:ext cx="10515600" cy="49664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 детей основ здорового образа жизни, укреплении их физического здоровья и развитии двигательных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навыков, с использованием ИКТ технологий.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Обучение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детей основным двигательным умениям (бег, прыжки, ловкость и т.д.) с помощью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интерактивных упражнений.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Использование картинок и видеоматериалов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демонстрации правильной техники выполнения физических упражнений.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Формировать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командный дух и сотрудничество.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Воспитывать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интерес к спорту и активному образу жизни.</a:t>
            </a:r>
          </a:p>
        </p:txBody>
      </p:sp>
    </p:spTree>
    <p:extLst>
      <p:ext uri="{BB962C8B-B14F-4D97-AF65-F5344CB8AC3E}">
        <p14:creationId xmlns:p14="http://schemas.microsoft.com/office/powerpoint/2010/main" val="31277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503" y="1208314"/>
            <a:ext cx="5649686" cy="56496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627" y="156142"/>
            <a:ext cx="11895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Здравствуйте, ребята! Сегодня мы отправимся в удивительное путешествие в страну Спорта. Здесь живут разные спортсмены, и у каждого из них есть свои уникальные способности. Но чтобы помочь им, нам нужно пройти несколько испытаний!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1886" y="1419497"/>
            <a:ext cx="2281645" cy="322217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5098" y="1516355"/>
            <a:ext cx="20639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Тай, тай, налетай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Порезвись и поиграй!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Всех в игру мы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принимаем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Никого не обижаем.</a:t>
            </a:r>
          </a:p>
        </p:txBody>
      </p:sp>
    </p:spTree>
    <p:extLst>
      <p:ext uri="{BB962C8B-B14F-4D97-AF65-F5344CB8AC3E}">
        <p14:creationId xmlns:p14="http://schemas.microsoft.com/office/powerpoint/2010/main" val="9273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4983"/>
          <a:stretch/>
        </p:blipFill>
        <p:spPr>
          <a:xfrm>
            <a:off x="4139381" y="592271"/>
            <a:ext cx="5142273" cy="5466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422" y="1769574"/>
            <a:ext cx="22810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болоте живет,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Комариков жует,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Зеленая подружка</a:t>
            </a:r>
          </a:p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Расквакалась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2783" y="1351233"/>
            <a:ext cx="2792362" cy="246789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/>
          <p:cNvSpPr/>
          <p:nvPr/>
        </p:nvSpPr>
        <p:spPr>
          <a:xfrm>
            <a:off x="7585166" y="173930"/>
            <a:ext cx="3230880" cy="2281887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29600" y="576209"/>
            <a:ext cx="2403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"Привет, друзья! Я Лягушка, и я очень ловкая! Давайте проверим вашу ловкость!</a:t>
            </a:r>
          </a:p>
        </p:txBody>
      </p:sp>
    </p:spTree>
    <p:extLst>
      <p:ext uri="{BB962C8B-B14F-4D97-AF65-F5344CB8AC3E}">
        <p14:creationId xmlns:p14="http://schemas.microsoft.com/office/powerpoint/2010/main" val="28236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975" t="-1184" r="18918" b="66034"/>
          <a:stretch/>
        </p:blipFill>
        <p:spPr>
          <a:xfrm>
            <a:off x="4032519" y="1773004"/>
            <a:ext cx="2300042" cy="17300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9463" r="53635"/>
          <a:stretch/>
        </p:blipFill>
        <p:spPr>
          <a:xfrm>
            <a:off x="2339942" y="3213912"/>
            <a:ext cx="2221765" cy="2061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3260" t="59349" r="1"/>
          <a:stretch/>
        </p:blipFill>
        <p:spPr>
          <a:xfrm>
            <a:off x="9666515" y="1959427"/>
            <a:ext cx="2239707" cy="2066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6" y="687974"/>
            <a:ext cx="2799080" cy="20993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32188" y="110180"/>
            <a:ext cx="296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Этап 1: Ловкость Лягушки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-150" t="-1418" r="-7157" b="1418"/>
          <a:stretch/>
        </p:blipFill>
        <p:spPr>
          <a:xfrm>
            <a:off x="5817326" y="4374665"/>
            <a:ext cx="2430005" cy="2457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21336">
            <a:off x="7569247" y="3436677"/>
            <a:ext cx="2132599" cy="1710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66253" y="3598163"/>
            <a:ext cx="14107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Вам нужно перепрыгнуть через 'болото' — это будет наш обруч."</a:t>
            </a:r>
          </a:p>
        </p:txBody>
      </p:sp>
    </p:spTree>
    <p:extLst>
      <p:ext uri="{BB962C8B-B14F-4D97-AF65-F5344CB8AC3E}">
        <p14:creationId xmlns:p14="http://schemas.microsoft.com/office/powerpoint/2010/main" val="1409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2 -0.05694 L 0.04049 -0.08125 C 0.05951 -0.08657 0.08854 -0.08912 0.11849 -0.08912 C 0.1526 -0.08912 0.18021 -0.08657 0.19948 -0.08125 L 0.29167 -0.0569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148"/>
          <a:stretch/>
        </p:blipFill>
        <p:spPr>
          <a:xfrm>
            <a:off x="624021" y="1057276"/>
            <a:ext cx="5962650" cy="5596074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6803811" y="539932"/>
            <a:ext cx="2897538" cy="2087878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485222" y="918392"/>
            <a:ext cx="1954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Отлично!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 справились с испытанием Лягушки!</a:t>
            </a:r>
          </a:p>
        </p:txBody>
      </p:sp>
    </p:spTree>
    <p:extLst>
      <p:ext uri="{BB962C8B-B14F-4D97-AF65-F5344CB8AC3E}">
        <p14:creationId xmlns:p14="http://schemas.microsoft.com/office/powerpoint/2010/main" val="10316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88" y="906754"/>
            <a:ext cx="5799907" cy="5799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7" y="193221"/>
            <a:ext cx="2847079" cy="25178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386" y="436491"/>
            <a:ext cx="2669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Дикий зверь, малину ест,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него — берлога есть.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Крепок зимний его сон...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Догадались, кто же он?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8856616" y="436491"/>
            <a:ext cx="3004457" cy="236873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387840" y="801189"/>
            <a:ext cx="2029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Приветствую вас! Я Медведь, и моя сила безгранична! Теперь мы проверим вашу силу.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81" y="195508"/>
            <a:ext cx="6056811" cy="6662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259" t="9192" r="23214" b="8083"/>
          <a:stretch/>
        </p:blipFill>
        <p:spPr>
          <a:xfrm>
            <a:off x="8194766" y="2467207"/>
            <a:ext cx="3265714" cy="4390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0955">
            <a:off x="6871320" y="505485"/>
            <a:ext cx="2390318" cy="2038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3392" y="834571"/>
            <a:ext cx="2033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Поднимите </a:t>
            </a:r>
            <a:r>
              <a:rPr lang="ru-RU" dirty="0" smtClean="0"/>
              <a:t>«камень»- это наш мячик, двумя руками вверх.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3831" y="353089"/>
            <a:ext cx="260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Этап 2: Сила Медведя</a:t>
            </a:r>
          </a:p>
        </p:txBody>
      </p:sp>
    </p:spTree>
    <p:extLst>
      <p:ext uri="{BB962C8B-B14F-4D97-AF65-F5344CB8AC3E}">
        <p14:creationId xmlns:p14="http://schemas.microsoft.com/office/powerpoint/2010/main" val="40587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732" y="1624149"/>
            <a:ext cx="5752010" cy="5752010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 rot="18388273">
            <a:off x="4616140" y="677048"/>
            <a:ext cx="2132406" cy="218158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60154" y="1105988"/>
            <a:ext cx="197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Молодцы, ребята! Каждый из вас показал свою силу!</a:t>
            </a:r>
          </a:p>
        </p:txBody>
      </p:sp>
    </p:spTree>
    <p:extLst>
      <p:ext uri="{BB962C8B-B14F-4D97-AF65-F5344CB8AC3E}">
        <p14:creationId xmlns:p14="http://schemas.microsoft.com/office/powerpoint/2010/main" val="13603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</TotalTime>
  <Words>476</Words>
  <Application>Microsoft Office PowerPoint</Application>
  <PresentationFormat>Широкоэкранный</PresentationFormat>
  <Paragraphs>61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Тема Office</vt:lpstr>
      <vt:lpstr>Сценарий спортивной сказки «Спортивные приключения с животными: Упражнения для маленьких спортсменов»</vt:lpstr>
      <vt:lpstr>Цель: формирование у детей основ здорового образа жизни, укреплении их физического здоровья и развитии двигательных навыков, с использованием ИКТ технологий.   Задачи: - Обучение детей основным двигательным умениям (бег, прыжки, ловкость и т.д.) с помощью интерактивных упражнений. - Использование картинок и видеоматериалов для демонстрации правильной техники выполнения физических упражнений. - Формировать командный дух и сотрудничество. - Воспитывать интерес к спорту и активному образу жизни.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Сценарий спортивной сказки «Приключения в страну спорта»</dc:title>
  <dc:creator>Катя</dc:creator>
  <cp:lastModifiedBy>Катя</cp:lastModifiedBy>
  <cp:revision>34</cp:revision>
  <dcterms:created xsi:type="dcterms:W3CDTF">2025-09-24T08:41:15Z</dcterms:created>
  <dcterms:modified xsi:type="dcterms:W3CDTF">2025-10-02T09:00:53Z</dcterms:modified>
</cp:coreProperties>
</file>