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71" r:id="rId7"/>
    <p:sldId id="264" r:id="rId8"/>
    <p:sldId id="268" r:id="rId9"/>
    <p:sldId id="269" r:id="rId10"/>
    <p:sldId id="270" r:id="rId11"/>
    <p:sldId id="266" r:id="rId12"/>
    <p:sldId id="267" r:id="rId13"/>
    <p:sldId id="278" r:id="rId14"/>
    <p:sldId id="259" r:id="rId15"/>
    <p:sldId id="277" r:id="rId16"/>
    <p:sldId id="279" r:id="rId17"/>
    <p:sldId id="274" r:id="rId18"/>
    <p:sldId id="275" r:id="rId19"/>
    <p:sldId id="276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9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t>18.06.2023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492896"/>
            <a:ext cx="6660232" cy="923330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Георгиевская лента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0405" y="4077072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53616"/>
                </a:solidFill>
              </a:rPr>
              <a:t>Познавательно-творческий мини-проект </a:t>
            </a: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34220"/>
            <a:ext cx="9036496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«Классика Победы»</a:t>
            </a:r>
            <a:endParaRPr lang="ru-RU" dirty="0"/>
          </a:p>
        </p:txBody>
      </p:sp>
      <p:pic>
        <p:nvPicPr>
          <p:cNvPr id="3" name="Видео от МБОУ Гусельщиковская школ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331" y="2060848"/>
            <a:ext cx="6406841" cy="36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«Открытка солдату»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7779"/>
            <a:ext cx="8229600" cy="3700105"/>
          </a:xfrm>
        </p:spPr>
      </p:pic>
    </p:spTree>
    <p:extLst>
      <p:ext uri="{BB962C8B-B14F-4D97-AF65-F5344CB8AC3E}">
        <p14:creationId xmlns:p14="http://schemas.microsoft.com/office/powerpoint/2010/main" val="404051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«Открытка солдату»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5548"/>
            <a:ext cx="8229600" cy="3700105"/>
          </a:xfrm>
        </p:spPr>
      </p:pic>
    </p:spTree>
    <p:extLst>
      <p:ext uri="{BB962C8B-B14F-4D97-AF65-F5344CB8AC3E}">
        <p14:creationId xmlns:p14="http://schemas.microsoft.com/office/powerpoint/2010/main" val="409224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«Открытка солдату»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324">
            <a:off x="442200" y="2381957"/>
            <a:ext cx="4141778" cy="28733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744">
            <a:off x="4467292" y="2889732"/>
            <a:ext cx="4454867" cy="30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1" y="1751558"/>
            <a:ext cx="2668912" cy="3855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48" y="1740298"/>
            <a:ext cx="2681137" cy="3872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21" y="1736252"/>
            <a:ext cx="2679508" cy="38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3096344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«Рисунки Победы»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6672"/>
            <a:ext cx="587727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78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«Окна Победы»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4152205" cy="5815653"/>
          </a:xfrm>
        </p:spPr>
      </p:pic>
    </p:spTree>
    <p:extLst>
      <p:ext uri="{BB962C8B-B14F-4D97-AF65-F5344CB8AC3E}">
        <p14:creationId xmlns:p14="http://schemas.microsoft.com/office/powerpoint/2010/main" val="2276454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Марафон Победы</a:t>
            </a:r>
            <a:br>
              <a:rPr lang="ru-RU" dirty="0" smtClean="0"/>
            </a:br>
            <a:r>
              <a:rPr lang="ru-RU" dirty="0" smtClean="0"/>
              <a:t>«Из поколения в поколение»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988840"/>
            <a:ext cx="6588224" cy="46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0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Марафон Победы</a:t>
            </a:r>
            <a:br>
              <a:rPr lang="ru-RU" dirty="0" smtClean="0"/>
            </a:br>
            <a:r>
              <a:rPr lang="ru-RU" dirty="0" smtClean="0"/>
              <a:t>«Из поколения в поколение»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804248" cy="48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1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Марафон Победы</a:t>
            </a:r>
            <a:br>
              <a:rPr lang="ru-RU" dirty="0" smtClean="0"/>
            </a:br>
            <a:r>
              <a:rPr lang="ru-RU" dirty="0" smtClean="0"/>
              <a:t>«Из поколения в поколение»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6804248" cy="48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3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Обогащать знания о военной истории России, рассматривая патриотизм  как важную составляющую часть формирования нравственных ценностей у </a:t>
            </a:r>
            <a:r>
              <a:rPr lang="ru-RU" dirty="0" smtClean="0"/>
              <a:t>обучающихся начальных классов.</a:t>
            </a:r>
          </a:p>
          <a:p>
            <a:r>
              <a:rPr lang="ru-RU" dirty="0"/>
              <a:t>Способствовать формированию нравственно-патриотические чувства гордости за подвиг своего народа в Великой Отечественной войне, уважения к ветеранам у  обучающихся, через классные часы и участие в акциях.</a:t>
            </a:r>
          </a:p>
        </p:txBody>
      </p:sp>
    </p:spTree>
    <p:extLst>
      <p:ext uri="{BB962C8B-B14F-4D97-AF65-F5344CB8AC3E}">
        <p14:creationId xmlns:p14="http://schemas.microsoft.com/office/powerpoint/2010/main" val="4267256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456384" cy="5187820"/>
          </a:xfrm>
        </p:spPr>
      </p:pic>
      <p:sp>
        <p:nvSpPr>
          <p:cNvPr id="3" name="Прямоугольник 2"/>
          <p:cNvSpPr/>
          <p:nvPr/>
        </p:nvSpPr>
        <p:spPr>
          <a:xfrm>
            <a:off x="3911352" y="1124744"/>
            <a:ext cx="52326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Почти два с половиной века Георгиевская (а потом Гвардейская) лента были частью наград за мужество, за доблесть, за подвиги во имя Родины, за победы.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А маленькая георгиевская ленточка – это символ нашего уважения к ветеранам, это наша гордость за них и нашу Родину, это наша память.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Мы,  дети,  должны помнить   историю  страны,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о Великой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Отечественной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войне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тоже.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752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Познакомить с символикой георгиевской </a:t>
            </a:r>
            <a:r>
              <a:rPr lang="ru-RU" dirty="0" smtClean="0"/>
              <a:t>ленточки;</a:t>
            </a:r>
            <a:endParaRPr lang="ru-RU" dirty="0"/>
          </a:p>
          <a:p>
            <a:r>
              <a:rPr lang="ru-RU" dirty="0" smtClean="0"/>
              <a:t>Познакомить с историей происхождения георгиевской ленты;</a:t>
            </a:r>
          </a:p>
          <a:p>
            <a:r>
              <a:rPr lang="ru-RU" dirty="0" smtClean="0"/>
              <a:t>Познакомить с акцией «Георгиевская лента», выяснить </a:t>
            </a:r>
            <a:r>
              <a:rPr lang="ru-RU" dirty="0"/>
              <a:t>в чем заключается смысл акции, в которой участвует  миллионы </a:t>
            </a:r>
            <a:r>
              <a:rPr lang="ru-RU" dirty="0" smtClean="0"/>
              <a:t>людей;</a:t>
            </a:r>
          </a:p>
          <a:p>
            <a:r>
              <a:rPr lang="ru-RU" dirty="0" smtClean="0"/>
              <a:t>Участвовать в акции «Классика Победы»</a:t>
            </a:r>
          </a:p>
          <a:p>
            <a:r>
              <a:rPr lang="ru-RU" dirty="0" smtClean="0"/>
              <a:t>Участвовать в акции «Открытка солдату»</a:t>
            </a:r>
          </a:p>
          <a:p>
            <a:r>
              <a:rPr lang="ru-RU" dirty="0" smtClean="0"/>
              <a:t>Участвовать в акции «Рисунки Победы»</a:t>
            </a:r>
          </a:p>
          <a:p>
            <a:r>
              <a:rPr lang="ru-RU" dirty="0" smtClean="0"/>
              <a:t>Участвовать в акции «Окна Победы»</a:t>
            </a:r>
          </a:p>
          <a:p>
            <a:r>
              <a:rPr lang="ru-RU" dirty="0" smtClean="0"/>
              <a:t>Участвовать в марафоне Победы «Из поколения в поколение»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554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Проблема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Почему миллионы людей во всем мире принимают активное участие в акции «Георгиевская лента»?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527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Тематический урок </a:t>
            </a:r>
            <a:br>
              <a:rPr lang="ru-RU" dirty="0" smtClean="0"/>
            </a:br>
            <a:r>
              <a:rPr lang="ru-RU" dirty="0" smtClean="0"/>
              <a:t>«История происхождения георгиевской ленты»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04864"/>
            <a:ext cx="5472608" cy="4091629"/>
          </a:xfrm>
        </p:spPr>
      </p:pic>
    </p:spTree>
    <p:extLst>
      <p:ext uri="{BB962C8B-B14F-4D97-AF65-F5344CB8AC3E}">
        <p14:creationId xmlns:p14="http://schemas.microsoft.com/office/powerpoint/2010/main" val="399741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680520" cy="6619963"/>
          </a:xfrm>
        </p:spPr>
      </p:pic>
    </p:spTree>
    <p:extLst>
      <p:ext uri="{BB962C8B-B14F-4D97-AF65-F5344CB8AC3E}">
        <p14:creationId xmlns:p14="http://schemas.microsoft.com/office/powerpoint/2010/main" val="303574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Тематический урок </a:t>
            </a:r>
            <a:br>
              <a:rPr lang="ru-RU" dirty="0" smtClean="0"/>
            </a:br>
            <a:r>
              <a:rPr lang="ru-RU" dirty="0" smtClean="0"/>
              <a:t>«История происхождения георгиевской ленты»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7779"/>
            <a:ext cx="8229600" cy="3700105"/>
          </a:xfrm>
        </p:spPr>
      </p:pic>
    </p:spTree>
    <p:extLst>
      <p:ext uri="{BB962C8B-B14F-4D97-AF65-F5344CB8AC3E}">
        <p14:creationId xmlns:p14="http://schemas.microsoft.com/office/powerpoint/2010/main" val="1972982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«Георгиевская лента»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04864"/>
            <a:ext cx="6048672" cy="3994368"/>
          </a:xfrm>
        </p:spPr>
      </p:pic>
    </p:spTree>
    <p:extLst>
      <p:ext uri="{BB962C8B-B14F-4D97-AF65-F5344CB8AC3E}">
        <p14:creationId xmlns:p14="http://schemas.microsoft.com/office/powerpoint/2010/main" val="672896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4690864" cy="19302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Акция</a:t>
            </a:r>
            <a:br>
              <a:rPr lang="ru-RU" dirty="0" smtClean="0"/>
            </a:br>
            <a:r>
              <a:rPr lang="ru-RU" dirty="0" smtClean="0"/>
              <a:t>«Классика Победы»</a:t>
            </a:r>
            <a:endParaRPr lang="ru-RU" dirty="0"/>
          </a:p>
        </p:txBody>
      </p:sp>
      <p:pic>
        <p:nvPicPr>
          <p:cNvPr id="4" name="Видео от Ирины Киселёво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16632"/>
            <a:ext cx="36576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138</Words>
  <Application>Microsoft Office PowerPoint</Application>
  <PresentationFormat>Экран (4:3)</PresentationFormat>
  <Paragraphs>35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Презентация PowerPoint</vt:lpstr>
      <vt:lpstr>Цели проекта</vt:lpstr>
      <vt:lpstr>Задачи проекта</vt:lpstr>
      <vt:lpstr>Проблема </vt:lpstr>
      <vt:lpstr>Тематический урок  «История происхождения георгиевской ленты»</vt:lpstr>
      <vt:lpstr>Презентация PowerPoint</vt:lpstr>
      <vt:lpstr>Тематический урок  «История происхождения георгиевской ленты»</vt:lpstr>
      <vt:lpstr>Акция «Георгиевская лента»</vt:lpstr>
      <vt:lpstr>Акция «Классика Победы»</vt:lpstr>
      <vt:lpstr>Акция «Классика Победы»</vt:lpstr>
      <vt:lpstr>Акция «Открытка солдату»</vt:lpstr>
      <vt:lpstr>Акция «Открытка солдату»</vt:lpstr>
      <vt:lpstr>Акция «Открытка солдату»</vt:lpstr>
      <vt:lpstr>Презентация PowerPoint</vt:lpstr>
      <vt:lpstr>Акция «Рисунки Победы»</vt:lpstr>
      <vt:lpstr>Акция «Окна Победы»</vt:lpstr>
      <vt:lpstr>Марафон Победы «Из поколения в поколение»</vt:lpstr>
      <vt:lpstr>Марафон Победы «Из поколения в поколение»</vt:lpstr>
      <vt:lpstr>Марафон Победы «Из поколения в поколение»</vt:lpstr>
      <vt:lpstr>Вывод</vt:lpstr>
    </vt:vector>
  </TitlesOfParts>
  <Company>Интернат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школа Гусельщиковская</cp:lastModifiedBy>
  <cp:revision>12</cp:revision>
  <dcterms:created xsi:type="dcterms:W3CDTF">2015-02-17T08:35:42Z</dcterms:created>
  <dcterms:modified xsi:type="dcterms:W3CDTF">2023-06-18T13:47:38Z</dcterms:modified>
</cp:coreProperties>
</file>