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43"/>
  </p:notesMasterIdLst>
  <p:sldIdLst>
    <p:sldId id="256" r:id="rId2"/>
    <p:sldId id="257" r:id="rId3"/>
    <p:sldId id="302" r:id="rId4"/>
    <p:sldId id="303" r:id="rId5"/>
    <p:sldId id="300" r:id="rId6"/>
    <p:sldId id="338" r:id="rId7"/>
    <p:sldId id="298" r:id="rId8"/>
    <p:sldId id="316" r:id="rId9"/>
    <p:sldId id="317" r:id="rId10"/>
    <p:sldId id="349" r:id="rId11"/>
    <p:sldId id="330" r:id="rId12"/>
    <p:sldId id="329" r:id="rId13"/>
    <p:sldId id="282" r:id="rId14"/>
    <p:sldId id="262" r:id="rId15"/>
    <p:sldId id="318" r:id="rId16"/>
    <p:sldId id="260" r:id="rId17"/>
    <p:sldId id="355" r:id="rId18"/>
    <p:sldId id="279" r:id="rId19"/>
    <p:sldId id="280" r:id="rId20"/>
    <p:sldId id="336" r:id="rId21"/>
    <p:sldId id="314" r:id="rId22"/>
    <p:sldId id="313" r:id="rId23"/>
    <p:sldId id="351" r:id="rId24"/>
    <p:sldId id="352" r:id="rId25"/>
    <p:sldId id="339" r:id="rId26"/>
    <p:sldId id="331" r:id="rId27"/>
    <p:sldId id="284" r:id="rId28"/>
    <p:sldId id="306" r:id="rId29"/>
    <p:sldId id="315" r:id="rId30"/>
    <p:sldId id="319" r:id="rId31"/>
    <p:sldId id="320" r:id="rId32"/>
    <p:sldId id="293" r:id="rId33"/>
    <p:sldId id="294" r:id="rId34"/>
    <p:sldId id="321" r:id="rId35"/>
    <p:sldId id="322" r:id="rId36"/>
    <p:sldId id="323" r:id="rId37"/>
    <p:sldId id="326" r:id="rId38"/>
    <p:sldId id="342" r:id="rId39"/>
    <p:sldId id="328" r:id="rId40"/>
    <p:sldId id="287" r:id="rId41"/>
    <p:sldId id="2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E6321-B456-4614-B741-02B8692AA919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97D5-29A9-43D8-93BB-AF57540E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1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056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134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1184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822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3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6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6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«Первый период войны»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«Великая Отечественная война»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5450"/>
            <a:ext cx="9085006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первый же день войны:      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(22.06.1941)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была объявлена всеобщая мобилизация;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западных районах СССР было введено военное положение;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базе приграничных округов были образованы фронты: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Северный, Северо-западный.), Западный, Юго-западный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Южный.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04800"/>
            <a:ext cx="87757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Брестская крепость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10736826" cy="5515897"/>
          </a:xfrm>
        </p:spPr>
      </p:pic>
    </p:spTree>
    <p:extLst>
      <p:ext uri="{BB962C8B-B14F-4D97-AF65-F5344CB8AC3E}">
        <p14:creationId xmlns:p14="http://schemas.microsoft.com/office/powerpoint/2010/main" val="14721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Формировать представление о первых периодах в Великой Отечественной войне; познакомить учащихся с трагическими событиями в начале войны.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4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рррр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0296" y="2035277"/>
            <a:ext cx="3863885" cy="4822723"/>
          </a:xfrm>
        </p:spPr>
        <p:txBody>
          <a:bodyPr>
            <a:normAutofit/>
          </a:bodyPr>
          <a:lstStyle/>
          <a:p>
            <a:r>
              <a:rPr lang="ru-RU" sz="2400" i="1" dirty="0"/>
              <a:t>А</a:t>
            </a:r>
            <a:r>
              <a:rPr lang="ru-RU" sz="2400" i="1" dirty="0" smtClean="0"/>
              <a:t>дольф Гитлер </a:t>
            </a:r>
          </a:p>
          <a:p>
            <a:r>
              <a:rPr lang="ru-RU" sz="2400" i="1" dirty="0" smtClean="0"/>
              <a:t>1889-1945гг</a:t>
            </a:r>
            <a:r>
              <a:rPr lang="ru-RU" sz="1800" i="1" dirty="0" smtClean="0"/>
              <a:t>.</a:t>
            </a:r>
          </a:p>
          <a:p>
            <a:r>
              <a:rPr lang="ru-RU" sz="2000" i="1" dirty="0" smtClean="0"/>
              <a:t>Немецкий государственный и политический деятель, диктатор нацистской Германии с 1933г.Рейхсканцлер и фюрер Германии.</a:t>
            </a:r>
          </a:p>
          <a:p>
            <a:r>
              <a:rPr lang="ru-RU" sz="2000" i="1" dirty="0" smtClean="0"/>
              <a:t>Развязал Вторую мировую войну. В ходе которой погибло более 70 млн человек</a:t>
            </a:r>
            <a:r>
              <a:rPr lang="ru-RU" sz="1800" i="1" dirty="0" smtClean="0"/>
              <a:t>…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0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100" y="1525017"/>
            <a:ext cx="10515600" cy="266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Скороговорки: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1.Архип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осип, а Осип охрип.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2.Мамаша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Ромаше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дала сыворотку из-под простокваши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3.На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дворе трава. На траве дрова. Не руби дрова на траве двора.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4.До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заврался, что аж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врунометр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взорвался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00" y="1789259"/>
            <a:ext cx="7721191" cy="294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Командам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заданы  вопросы, на которые они должны будут дать коллективный </a:t>
            </a: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обдумывание и запись ответа каждого вопроса даётся 1-2 </a:t>
            </a: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минуты.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1231900"/>
          </a:xfrm>
        </p:spPr>
        <p:txBody>
          <a:bodyPr>
            <a:normAutofit/>
          </a:bodyPr>
          <a:lstStyle/>
          <a:p>
            <a:r>
              <a:rPr lang="ru-RU" sz="6000" dirty="0"/>
              <a:t> </a:t>
            </a:r>
            <a:r>
              <a:rPr lang="ru-RU" sz="6000" dirty="0" smtClean="0"/>
              <a:t>         Кроссворд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7285567" cy="50877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257300"/>
            <a:ext cx="5511800" cy="5189358"/>
          </a:xfrm>
        </p:spPr>
      </p:pic>
    </p:spTree>
    <p:extLst>
      <p:ext uri="{BB962C8B-B14F-4D97-AF65-F5344CB8AC3E}">
        <p14:creationId xmlns:p14="http://schemas.microsoft.com/office/powerpoint/2010/main" val="5834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0618838" cy="659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в режиме «кто быстрее» необходимо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ряд несложных вопросов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Защитный шлем военнослужащих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Плоская дорожная бутылка из металла, носимая на поясе либо на ремешке через плечо...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Головной убор в виде сплюснутой с боков лёгкой шапочки…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Форменное суконное пальто, двубортное или однобортное, обычно со складкой на спине и хлястиком на уровне талии…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Огнестрельное оружие, предназначенное для поражения живой силы противника в ближнем бою и способное создавать большую плотность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 начала Великой Отечественной войны?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Солдат, охраняющий рубежи Родины.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Торжественный смотр войск.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Ручной разрывной снаряд.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прошло лет с окончания Великой Отечественной Войны?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Укрытие, из которого солдаты стреляют.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Тяжелая боевая машина.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называют бойца, владеющего искусством меткой стрельбы?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76736" cy="695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Участникам игры в режиме «кто быстрее» необходимо ответить на ряд несложных вопросов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Защитный шлем военнослужащих…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(каска)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Плоская дорожная бутылка из металла, носимая на поясе либо на ремешке через плечо...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(фляжка)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Головной убор в виде сплюснутой с боков лёгкой шапочки…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(пилотка)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Форменное суконное пальто, двубортное или однобортное, обычно со складкой на спине и хлястиком на уровне талии…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(шинель)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Огнестрельное оружие, предназначенное для поражения живой силы противника в ближнем бою и способное создавать большую плотность огня…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(автомат)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 начала Великой Отечественной войны?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(июнь)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Солдат, охраняющий рубежи Родины.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(Пограничник)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Торжественный смотр войск.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(Парад)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Ручной разрывной снаряд.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(Граната)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прошло лет с окончания Великой Отечественной Войны?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(80)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Укрытие, из которого солдаты стреляют.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(Окоп)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Тяжелая боевая машина.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(Танк)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называют бойца, владеющего искусством меткой стрельбы?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(Снайпер)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094740"/>
            <a:ext cx="8908026" cy="266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Командам нужно </a:t>
            </a:r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вспомнить  песни военных лет, кто больше их запишет, тот и одержал победу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83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1999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"Собери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слово"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конверта, в них буквы. Игроки подходят и берут конверты. По хлопку вынимают из конверта буквы и составляют слово, лишних букв нет. Побеждает тот, кто быстрее справится с заданием.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первом конверте буквы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тнедксиан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втором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пвогртзаио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6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Противогаз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      Десантник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0721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1" y="2349749"/>
            <a:ext cx="915772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 болельщиков-жюри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4200" y="3090689"/>
            <a:ext cx="6096000" cy="2489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Болельщики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помочь своим командам набрать дополнительные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значки.</a:t>
            </a:r>
          </a:p>
          <a:p>
            <a:pPr marL="457200" indent="-45720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нужно отгадать загадки.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0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839" y="0"/>
            <a:ext cx="6145161" cy="2070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Иосиф Виссарионович Джугашвили( Сталин)</a:t>
            </a:r>
            <a:br>
              <a:rPr lang="ru-RU" dirty="0" smtClean="0"/>
            </a:br>
            <a:r>
              <a:rPr lang="ru-RU" dirty="0" smtClean="0"/>
              <a:t>1879-1953г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6839" y="1696065"/>
            <a:ext cx="6145161" cy="95945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Советский, государственный, военный и  партийный деятель. Генералиссимус. Маршал Советского Союза, Герой Соц. труда, Герой Советского Союза.  Руководил Советским государством с 21 января 1924г по 5 марта 1953г. </a:t>
            </a:r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6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9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7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1746</TotalTime>
  <Words>348</Words>
  <Application>Microsoft Office PowerPoint</Application>
  <PresentationFormat>Широкоэкранный</PresentationFormat>
  <Paragraphs>69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 3</vt:lpstr>
      <vt:lpstr>Грань</vt:lpstr>
      <vt:lpstr>«Первый период войны»</vt:lpstr>
      <vt:lpstr>Цель урока:</vt:lpstr>
      <vt:lpstr>рррр</vt:lpstr>
      <vt:lpstr>                      Иосиф Виссарионович Джугашвили( Сталин) 1879-1953г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Брестская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Противогаз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«Первый период войны»</dc:title>
  <dc:creator>SSD_256g</dc:creator>
  <cp:lastModifiedBy>SSD_256g</cp:lastModifiedBy>
  <cp:revision>198</cp:revision>
  <dcterms:created xsi:type="dcterms:W3CDTF">2025-03-11T17:20:24Z</dcterms:created>
  <dcterms:modified xsi:type="dcterms:W3CDTF">2025-10-23T08:24:49Z</dcterms:modified>
</cp:coreProperties>
</file>