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66" r:id="rId4"/>
    <p:sldId id="259" r:id="rId5"/>
    <p:sldId id="260" r:id="rId6"/>
    <p:sldId id="258" r:id="rId7"/>
    <p:sldId id="261" r:id="rId8"/>
    <p:sldId id="264" r:id="rId9"/>
    <p:sldId id="263" r:id="rId10"/>
    <p:sldId id="278" r:id="rId11"/>
    <p:sldId id="277" r:id="rId12"/>
    <p:sldId id="279" r:id="rId13"/>
    <p:sldId id="270" r:id="rId14"/>
    <p:sldId id="267" r:id="rId15"/>
    <p:sldId id="275" r:id="rId16"/>
    <p:sldId id="262" r:id="rId17"/>
    <p:sldId id="274" r:id="rId18"/>
    <p:sldId id="26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xmlns="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A5CC93-3B67-4340-9907-DC630EB99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20D824E-0300-4F09-9A1B-E91E197BD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1AB90FF-E085-4683-8C5F-38671A75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680943A-0AA7-4F23-BA04-95CC3931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002086A-198E-45DF-8A48-5F55E9BB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23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7F8E25-46A8-4A46-ADD6-A67B485B2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0E10AFF-33D2-4DF6-9A3F-888E99DE6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EDAD085-409D-4AFE-98C0-D073578A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1247C3-1C30-4A73-AEA3-1A24420B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95ECDC-A8B2-47D6-8F7B-4046F466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6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C20DABD-4901-4498-B5AA-E8C6DBECD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CE4E2C0-C866-4A82-8661-5CAACC62F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F02A19-3A42-4C78-91E9-1D14A7423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8386F32-28F7-448F-8790-4D8302E7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1391E6D-49D7-4346-B731-213E5AAE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18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7604B2-0251-4178-82B7-E430009D9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2F117C4-5473-445E-92CD-DC77E978C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4F5707-6427-427B-85C9-9A3958779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24FCAD-316E-4B04-AD64-BBADD463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5A21CD5-6FDD-4002-97BB-541F53BE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40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9DA5A4-BBBB-4E42-9D7C-C9950BCA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0402937-1DD9-40A7-B222-499D97F37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EFFF5C-8546-4490-A29A-F331ABDB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7268AAF-157B-41E9-B15F-91848E49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4DFEF3-039D-4FD4-BD3C-BAC09793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8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9FBB49-585E-4C04-B14F-BF0A7925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C1A1E0F-ADF1-40DB-86F0-B337B7007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886DAE5-ED7F-4ABB-99DD-13D91FFFF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0B06F16-361B-4594-B1AE-7AF2D9D9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4CA856A-438C-4ECF-AB47-89DAAD40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8B48477-6C4C-43FA-9827-0D4D7244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668C90-E518-48F6-B3AB-C5A4CA34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53E7C1D-8912-4706-9E3D-61A7E0FF1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36D25BE-37C5-40AB-B06F-6774A7991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2697ACC-7A74-42AE-94B9-E63AE4784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58CD2CC-3C48-48CF-92EB-8116682EA0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161DC5A-072C-4ECE-A26E-1C6A478B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E492F19-7C66-4B0A-AF5F-8DD5671A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502E3B5-17EC-413B-9573-51139786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6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FA6A5E-72E0-427B-B5F4-3AA27D87C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EA93289-DB58-4F40-9DA9-7415100A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E6ACD8E-DBD5-4D51-8745-185DD80F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F7EF7EA-B8FB-4320-8213-12CCA222F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5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1995492-9EFC-4680-93E0-8B1EF3BD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99B3F5D-AEB9-4168-9266-0AEB3E6D9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9550BD6-5D49-44C3-827A-BB8AC9533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86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4A73EB-D6ED-496C-9CB7-EB8A6539D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545B7DA-3B3D-4842-8F86-69B30923D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7A9393E-518E-4495-8136-14D4F3BC4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18D99A3-0EC3-4790-A4E8-C0BEDF68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32CAD46-9F6D-4764-AB52-2ABD45EF4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A8010D-1396-4DA8-ABC4-46093919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183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6EB890-A384-42C9-9CC0-A717B1F2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C7740AC-DBDD-4811-AD3D-7536166454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4EB3697-DA84-437F-B7AE-DA527005F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1D3F65E-B78C-47E3-92B7-C869123F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75DF655-C416-4CD0-8FD1-2F0D3B98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85C76EA-AE8B-4027-ACE7-0D403FAF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26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C2A382-4B49-4313-BC37-8D620D18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65DE0D5-9996-49CF-AF87-3A68E69C8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EBC4553-337B-47AE-90FC-292E13061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4CDDE-9548-4398-B5C3-C1139BA6334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A954F6E-80AE-4E2B-92CA-AE8A5D8FA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4A85E4A-8813-4968-8DDF-06E43ACDC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E8CE3-C0EF-4FCC-9CAE-49D1A80F4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4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.jpg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g"/><Relationship Id="rId7" Type="http://schemas.openxmlformats.org/officeDocument/2006/relationships/image" Target="../media/image9.jpeg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11" Type="http://schemas.openxmlformats.org/officeDocument/2006/relationships/package" Target="../embeddings/_________Microsoft_Word1.docx"/><Relationship Id="rId5" Type="http://schemas.openxmlformats.org/officeDocument/2006/relationships/image" Target="../media/image7.jpe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128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45554FD-5B5D-45E6-96F4-774AC47809BD}"/>
              </a:ext>
            </a:extLst>
          </p:cNvPr>
          <p:cNvSpPr/>
          <p:nvPr/>
        </p:nvSpPr>
        <p:spPr>
          <a:xfrm>
            <a:off x="653144" y="875101"/>
            <a:ext cx="11199222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4800" b="1" i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</a:rPr>
              <a:t> Проект в младшей группе</a:t>
            </a:r>
            <a:endParaRPr lang="ru-RU" sz="8000" b="1" i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  <a:p>
            <a:pPr algn="ctr"/>
            <a:r>
              <a:rPr lang="ru-RU" sz="8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«</a:t>
            </a:r>
            <a:r>
              <a:rPr lang="ru-RU" sz="8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Кораблик </a:t>
            </a:r>
          </a:p>
          <a:p>
            <a:pPr algn="ctr"/>
            <a:r>
              <a:rPr lang="ru-RU" sz="8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добрых правил»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8BF7AAF-DD67-42BE-A797-51C91532E5C7}"/>
              </a:ext>
            </a:extLst>
          </p:cNvPr>
          <p:cNvSpPr txBox="1"/>
          <p:nvPr/>
        </p:nvSpPr>
        <p:spPr>
          <a:xfrm>
            <a:off x="6470469" y="4168310"/>
            <a:ext cx="52291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Худоярова Ирина Петровна</a:t>
            </a:r>
          </a:p>
          <a:p>
            <a:r>
              <a:rPr lang="ru-RU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</a:t>
            </a:r>
          </a:p>
          <a:p>
            <a:r>
              <a:rPr lang="ru-RU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«Золотой ключик</a:t>
            </a:r>
            <a:r>
              <a:rPr lang="ru-RU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Ленск МО «Ленский район» РС (Я) </a:t>
            </a:r>
            <a:endParaRPr lang="ru-RU" sz="2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347EE9A-F0F1-44CC-B292-FC179DEED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1" y="3657600"/>
            <a:ext cx="33909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BF7AAF-DD67-42BE-A797-51C91532E5C7}"/>
              </a:ext>
            </a:extLst>
          </p:cNvPr>
          <p:cNvSpPr txBox="1"/>
          <p:nvPr/>
        </p:nvSpPr>
        <p:spPr>
          <a:xfrm>
            <a:off x="5602788" y="6020986"/>
            <a:ext cx="9864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2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0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G_0523">
            <a:hlinkClick r:id="" action="ppaction://media"/>
            <a:extLst>
              <a:ext uri="{FF2B5EF4-FFF2-40B4-BE49-F238E27FC236}">
                <a16:creationId xmlns="" xmlns:a16="http://schemas.microsoft.com/office/drawing/2014/main" id="{34FDCBA1-96C5-410C-B7CE-C3C7477BE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5014" y="119698"/>
            <a:ext cx="2252870" cy="30964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BAE08FB-3DA3-491C-8897-1102C569A0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8" y="3173851"/>
            <a:ext cx="2618846" cy="3491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11E856B-3230-46D7-8DFA-BF0185970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08" y="1408556"/>
            <a:ext cx="5412630" cy="4059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AAD266-F619-48EC-B909-6F9BA3395F2C}"/>
              </a:ext>
            </a:extLst>
          </p:cNvPr>
          <p:cNvSpPr txBox="1"/>
          <p:nvPr/>
        </p:nvSpPr>
        <p:spPr>
          <a:xfrm>
            <a:off x="3609678" y="119698"/>
            <a:ext cx="5040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Ступеньки доброты</a:t>
            </a:r>
            <a:endParaRPr lang="ru-RU" sz="3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C5A74DA-3739-4B11-8CDC-D1CDB963D5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4" y="119698"/>
            <a:ext cx="2146350" cy="286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31F9DD2-357B-4A79-B307-BB0DA1A042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825" y="3591339"/>
            <a:ext cx="2424527" cy="3232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995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3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911EC7-1AA1-4A6B-B357-32F358CEA89E}"/>
              </a:ext>
            </a:extLst>
          </p:cNvPr>
          <p:cNvSpPr txBox="1"/>
          <p:nvPr/>
        </p:nvSpPr>
        <p:spPr>
          <a:xfrm>
            <a:off x="3695561" y="98564"/>
            <a:ext cx="463826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Вежливые слова</a:t>
            </a:r>
            <a:endParaRPr lang="ru-RU" sz="36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D3CA4E1-8197-482D-AB12-85B8C7DFF3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0"/>
          <a:stretch/>
        </p:blipFill>
        <p:spPr>
          <a:xfrm flipH="1">
            <a:off x="7667553" y="395216"/>
            <a:ext cx="4459128" cy="294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7D10F89-1613-4583-AE99-F684F81F5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24" y="2052118"/>
            <a:ext cx="4596710" cy="3447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512F343-33F6-4B0B-8437-70EE5FCED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61" y="98564"/>
            <a:ext cx="2670068" cy="35562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C4CD808-40B2-4B9A-92B8-D1F41AECC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651" y="3429000"/>
            <a:ext cx="4239106" cy="31835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44112C5-050B-4D7B-8C3B-C7A1A711DD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1" y="3654819"/>
            <a:ext cx="2670068" cy="331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445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7E6178E-E666-4C82-BB38-005DAD7AC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EEEF75-B35A-4878-8F86-30F21B512026}"/>
              </a:ext>
            </a:extLst>
          </p:cNvPr>
          <p:cNvSpPr txBox="1"/>
          <p:nvPr/>
        </p:nvSpPr>
        <p:spPr>
          <a:xfrm>
            <a:off x="4022029" y="152400"/>
            <a:ext cx="3538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помиримся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F2A6E08-18D0-4071-8538-06DE1557D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201" y="546105"/>
            <a:ext cx="4183999" cy="313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F49A375-6A7E-47A0-8823-618F6DAD7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1" y="624247"/>
            <a:ext cx="4079809" cy="3059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E8D4CAE-89DF-4BEB-B378-A6AC99497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18" y="1449052"/>
            <a:ext cx="3352580" cy="447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2C3641C-C87C-4622-9200-E58C621B2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14" y="3699722"/>
            <a:ext cx="4005976" cy="300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F322698-2E07-40AA-A9F9-1CAF55D1A3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23" y="3661248"/>
            <a:ext cx="4214477" cy="316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828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DC8645C-DE56-43E4-AE55-8A0AFF3B9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" y="201897"/>
            <a:ext cx="4033609" cy="302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90954E9-2D13-4A2E-9336-FAB015341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15" y="3429000"/>
            <a:ext cx="4327458" cy="312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DF6A9F6-DCCF-4FAB-AE46-476DCC21B6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4" y="3503046"/>
            <a:ext cx="3886152" cy="302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A8F8F815-01D2-4284-B552-9BCB9AD2A6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46" y="329749"/>
            <a:ext cx="4033609" cy="302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3DAD5DE-10C2-40FF-B6F6-72B2A3633A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" y="3429000"/>
            <a:ext cx="3899638" cy="312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D97165-22E0-4840-85FA-8939E10744C4}"/>
              </a:ext>
            </a:extLst>
          </p:cNvPr>
          <p:cNvSpPr txBox="1"/>
          <p:nvPr/>
        </p:nvSpPr>
        <p:spPr>
          <a:xfrm>
            <a:off x="4044570" y="1422113"/>
            <a:ext cx="379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Жадный кармашек</a:t>
            </a:r>
          </a:p>
        </p:txBody>
      </p:sp>
    </p:spTree>
    <p:extLst>
      <p:ext uri="{BB962C8B-B14F-4D97-AF65-F5344CB8AC3E}">
        <p14:creationId xmlns:p14="http://schemas.microsoft.com/office/powerpoint/2010/main" val="3239376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FC9E52E-C811-48EA-B07A-6B412235E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11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04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4B64B3-E968-4C04-9237-EBF235E1B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76" y="116684"/>
            <a:ext cx="3008188" cy="401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A12DE6B-53A7-48A9-8D3B-AB2B60F7D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59" y="116684"/>
            <a:ext cx="3242096" cy="432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A222FDB-B549-422D-8F39-17E991111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59" y="2899946"/>
            <a:ext cx="2613952" cy="3841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3A2B9A8-6FC4-4FDE-9A0C-B174102CD6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6" t="6050" b="4883"/>
          <a:stretch/>
        </p:blipFill>
        <p:spPr>
          <a:xfrm>
            <a:off x="180033" y="116684"/>
            <a:ext cx="2827997" cy="400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65C59E8-3555-4C2E-9927-F326437EF9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b="26631"/>
          <a:stretch/>
        </p:blipFill>
        <p:spPr>
          <a:xfrm>
            <a:off x="2507671" y="2899946"/>
            <a:ext cx="2662167" cy="391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900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94EDA77-91FD-4751-AF09-1850A7A60105}"/>
              </a:ext>
            </a:extLst>
          </p:cNvPr>
          <p:cNvSpPr txBox="1"/>
          <p:nvPr/>
        </p:nvSpPr>
        <p:spPr>
          <a:xfrm>
            <a:off x="2782955" y="524042"/>
            <a:ext cx="6029740" cy="1191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36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равила </a:t>
            </a:r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нашей группы</a:t>
            </a:r>
            <a:r>
              <a:rPr lang="ru-RU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1500"/>
              </a:lnSpc>
              <a:spcBef>
                <a:spcPts val="900"/>
              </a:spcBef>
              <a:spcAft>
                <a:spcPts val="900"/>
              </a:spcAft>
            </a:pPr>
            <a:endParaRPr lang="ru-RU" sz="32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B51AA8-583D-4E5B-8364-1762CC407191}"/>
              </a:ext>
            </a:extLst>
          </p:cNvPr>
          <p:cNvSpPr txBox="1"/>
          <p:nvPr/>
        </p:nvSpPr>
        <p:spPr>
          <a:xfrm>
            <a:off x="393357" y="1311668"/>
            <a:ext cx="6029741" cy="798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«Будь добрым ты всегда, быстрее подрастешь тогда»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«Вежливые слова не лень говорить нам каждый день»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 ссорься с другом никогда, </a:t>
            </a:r>
            <a:r>
              <a:rPr lang="ru-RU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счастливым </a:t>
            </a: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будешь ты тогда»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Жадничать, друзья, 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нужно, мы играем теперь дружно» </a:t>
            </a:r>
            <a:endParaRPr lang="ru-RU" sz="28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«Вы игрушки уберите и заботливо храните»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ru-RU" sz="28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b="1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b="1" dirty="0">
              <a:solidFill>
                <a:srgbClr val="11111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dirty="0">
              <a:solidFill>
                <a:srgbClr val="11111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dirty="0">
              <a:solidFill>
                <a:srgbClr val="11111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B84775-3BD8-4D31-B8BA-EA6F741E1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098" y="1855304"/>
            <a:ext cx="5483596" cy="411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53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7E6178E-E666-4C82-BB38-005DAD7AC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80862FE-286C-446D-9E82-AC9FBB5A3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0"/>
            <a:ext cx="1158240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FC74DBA-C363-4EC7-8C93-C13AF5C42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52399"/>
            <a:ext cx="3900759" cy="520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8EB756D-FDC7-491E-B7FB-9FEA7062C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43" y="164431"/>
            <a:ext cx="3985702" cy="531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169C3F4-8E2B-4931-A5B2-A2D3E4D7E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865" y="1658622"/>
            <a:ext cx="3816758" cy="50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10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0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8DF2BC-5BC0-4B83-A564-0BF9444BBC33}"/>
              </a:ext>
            </a:extLst>
          </p:cNvPr>
          <p:cNvSpPr txBox="1"/>
          <p:nvPr/>
        </p:nvSpPr>
        <p:spPr>
          <a:xfrm>
            <a:off x="1885261" y="318996"/>
            <a:ext cx="76296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CF2CA5A-5476-49B9-BA63-A74BB3F8B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97" y="1672655"/>
            <a:ext cx="8371251" cy="472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15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7E6178E-E666-4C82-BB38-005DAD7AC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80862FE-286C-446D-9E82-AC9FBB5A3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766" y="-120045"/>
            <a:ext cx="1219200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CFFAE81-FBF9-4B12-80CF-B90931AB5539}"/>
              </a:ext>
            </a:extLst>
          </p:cNvPr>
          <p:cNvSpPr txBox="1"/>
          <p:nvPr/>
        </p:nvSpPr>
        <p:spPr>
          <a:xfrm>
            <a:off x="953069" y="1263056"/>
            <a:ext cx="9676262" cy="574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Сегодня 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дефицит нравственности стал источником многих противоречий, наблюдаемых в нашей жизни. Все чаще наблюдаются проявления равнодушия, нетерпимости,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безразличия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между людьми, что делает процесс воспитания нравственных качеств у детей особенно необходимым.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обществе есть 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проблемы, связанные с нравственной культурой личности, которая проявляется во взаимоотношениях людьми, в проявлении таких нравственных качеств, как доброта, милосердие, сопереживание, готовность понять другого.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Младший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 – это начало осознанного восприятия мира, когда закладываются критерии добра и зла, порядочности и лживости, смелости и трусости. Поэтому этот возраст является одним из этапов воспитания, в котором закладываются основные принципы гуманной жизни.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BB37347-E486-4CF3-8F0A-E757AF243B66}"/>
              </a:ext>
            </a:extLst>
          </p:cNvPr>
          <p:cNvSpPr txBox="1"/>
          <p:nvPr/>
        </p:nvSpPr>
        <p:spPr>
          <a:xfrm>
            <a:off x="3647116" y="298803"/>
            <a:ext cx="3466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414288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7E6178E-E666-4C82-BB38-005DAD7AC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80862FE-286C-446D-9E82-AC9FBB5A3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0"/>
            <a:ext cx="1158240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6A0C8D9-4B11-4831-AB1C-4B0CFD092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9" y="500269"/>
            <a:ext cx="10413261" cy="585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0450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30DAF8-DC2B-425B-99BE-0B0C98771A6B}"/>
              </a:ext>
            </a:extLst>
          </p:cNvPr>
          <p:cNvSpPr txBox="1"/>
          <p:nvPr/>
        </p:nvSpPr>
        <p:spPr>
          <a:xfrm>
            <a:off x="1250818" y="131018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965AC10-9ED5-4401-83F3-1F3EFA5E8E4A}"/>
              </a:ext>
            </a:extLst>
          </p:cNvPr>
          <p:cNvSpPr txBox="1"/>
          <p:nvPr/>
        </p:nvSpPr>
        <p:spPr>
          <a:xfrm>
            <a:off x="1105045" y="2727310"/>
            <a:ext cx="10105843" cy="3559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асширять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запас вежливых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знания детей о понятии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жадность;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азвивать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желание принимать посильное участие в трудовой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оспитывать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чувство доброжелательности, потребность в дружеских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взаимоотношениях, способствовать сплочению детского коллектива.</a:t>
            </a:r>
          </a:p>
          <a:p>
            <a:endParaRPr lang="ru-RU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1F3628-DFF8-4CE9-A473-68F4E07F709A}"/>
              </a:ext>
            </a:extLst>
          </p:cNvPr>
          <p:cNvSpPr txBox="1"/>
          <p:nvPr/>
        </p:nvSpPr>
        <p:spPr>
          <a:xfrm>
            <a:off x="1105045" y="1097688"/>
            <a:ext cx="9998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элементарные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общения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69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7A1010-8148-45D6-99A6-AEEA06CBF0F1}"/>
              </a:ext>
            </a:extLst>
          </p:cNvPr>
          <p:cNvSpPr txBox="1"/>
          <p:nvPr/>
        </p:nvSpPr>
        <p:spPr>
          <a:xfrm>
            <a:off x="1428206" y="618309"/>
            <a:ext cx="10850879" cy="5834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и приёмы</a:t>
            </a:r>
            <a:r>
              <a:rPr lang="ru-RU" sz="32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ловесные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игровые, наглядные, практические.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3200" b="1" dirty="0" smtClean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работы:</a:t>
            </a:r>
          </a:p>
          <a:p>
            <a:pPr marL="342900" indent="-342900">
              <a:lnSpc>
                <a:spcPts val="15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15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аблюдения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15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тение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художественной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15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аучивание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стихов,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пословиц</a:t>
            </a:r>
          </a:p>
          <a:p>
            <a:pPr marL="342900" lvl="0" indent="-342900">
              <a:lnSpc>
                <a:spcPts val="15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Дидактические и сюжетно-ролевые игры, игры-упражнения, игровые ситуации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Предполагаемый </a:t>
            </a:r>
            <a:r>
              <a:rPr lang="ru-RU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  <a:endParaRPr lang="ru-RU" sz="3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Расширятся знания детей по теме «Дружба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Познакомятся с правилами дружеских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отношений.</a:t>
            </a:r>
            <a:endParaRPr lang="ru-RU" sz="2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аучатся бережно относиться к своим товарищам, проявлять доброту и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Повысится интерес к художественной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литературе.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процессе совместной деятельности научатся взаимодействовать со сверстниками и взрослыми.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2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695744-EC24-451F-918C-B55051E7F246}"/>
              </a:ext>
            </a:extLst>
          </p:cNvPr>
          <p:cNvSpPr txBox="1"/>
          <p:nvPr/>
        </p:nvSpPr>
        <p:spPr>
          <a:xfrm>
            <a:off x="-304800" y="1628505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A29BB2F-4822-49F4-B69A-2ABC68EF9E7A}"/>
              </a:ext>
            </a:extLst>
          </p:cNvPr>
          <p:cNvSpPr txBox="1"/>
          <p:nvPr/>
        </p:nvSpPr>
        <p:spPr>
          <a:xfrm>
            <a:off x="2156346" y="11829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599C2A-F4E2-4C5D-A8C6-2299DF7C7CBC}"/>
              </a:ext>
            </a:extLst>
          </p:cNvPr>
          <p:cNvSpPr txBox="1"/>
          <p:nvPr/>
        </p:nvSpPr>
        <p:spPr>
          <a:xfrm>
            <a:off x="2932605" y="967530"/>
            <a:ext cx="6157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карта проекта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AAF7EB4-DAD0-4F0A-8D48-6A9BE88706EF}"/>
              </a:ext>
            </a:extLst>
          </p:cNvPr>
          <p:cNvSpPr txBox="1"/>
          <p:nvPr/>
        </p:nvSpPr>
        <p:spPr>
          <a:xfrm>
            <a:off x="1306812" y="2382097"/>
            <a:ext cx="1036533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познавательно-игровой.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работники, родители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r>
              <a:rPr lang="ru-RU" dirty="0"/>
              <a:t> </a:t>
            </a:r>
          </a:p>
          <a:p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230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A32D16-BA4A-4336-9E6F-DAA650823853}"/>
              </a:ext>
            </a:extLst>
          </p:cNvPr>
          <p:cNvSpPr txBox="1"/>
          <p:nvPr/>
        </p:nvSpPr>
        <p:spPr>
          <a:xfrm>
            <a:off x="2704562" y="443322"/>
            <a:ext cx="593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63F74E-D1BE-4023-92C9-2A203B3F8FA6}"/>
              </a:ext>
            </a:extLst>
          </p:cNvPr>
          <p:cNvSpPr txBox="1"/>
          <p:nvPr/>
        </p:nvSpPr>
        <p:spPr>
          <a:xfrm>
            <a:off x="609599" y="1260539"/>
            <a:ext cx="328213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               </a:t>
            </a:r>
          </a:p>
          <a:p>
            <a:r>
              <a:rPr lang="ru-RU" b="1" dirty="0">
                <a:solidFill>
                  <a:schemeClr val="accent1"/>
                </a:solidFill>
              </a:rPr>
              <a:t>                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</a:p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Подготовительный: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одбор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 дидактических, театрализованных, пальчиковых игр;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музыкальных произведений, видео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B3D2C7A-85FB-41AC-AFCB-F66F19FCA61B}"/>
              </a:ext>
            </a:extLst>
          </p:cNvPr>
          <p:cNvSpPr txBox="1"/>
          <p:nvPr/>
        </p:nvSpPr>
        <p:spPr>
          <a:xfrm>
            <a:off x="4759733" y="1089653"/>
            <a:ext cx="328213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2 ЭТАП</a:t>
            </a:r>
          </a:p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Основной: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литературы,  заучивание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стихотворений;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еседы;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идактические игры;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южетно-ролевые игры;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гры-упражнения;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гровые ситуации;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лушание музыки;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онсультации для родителей;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ндивидуальные беседы с родителями.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F2DD22-C936-4BAD-92E2-76C1A619D23C}"/>
              </a:ext>
            </a:extLst>
          </p:cNvPr>
          <p:cNvSpPr txBox="1"/>
          <p:nvPr/>
        </p:nvSpPr>
        <p:spPr>
          <a:xfrm>
            <a:off x="8526671" y="1532975"/>
            <a:ext cx="31805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3 ЭТАП</a:t>
            </a:r>
          </a:p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</a:t>
            </a:r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й:</a:t>
            </a:r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формление плаката «Кораблик добрых правил»;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одведение итогов.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24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DF60C22-C56C-4333-9709-3A6A65359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40" y="3404932"/>
            <a:ext cx="2430118" cy="324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83F14CF-2187-4D97-AF0A-415059DC3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0" y="4395176"/>
            <a:ext cx="3157871" cy="236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4DF36CD-B6DB-43E1-A61A-C2CA3A3EF3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0862" y="3966961"/>
            <a:ext cx="3240157" cy="243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E57814E-648C-4D6F-BD76-62AEF4118B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99" y="140053"/>
            <a:ext cx="2815920" cy="2111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ACB452A-BDBE-4CA1-9F5A-043915A87E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37" y="2348962"/>
            <a:ext cx="2815920" cy="2111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DF5E21A-7EFE-43C1-809A-D4D9CCD02F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1"/>
          <a:stretch/>
        </p:blipFill>
        <p:spPr>
          <a:xfrm>
            <a:off x="9157637" y="4569675"/>
            <a:ext cx="2886536" cy="2179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F624BCF5-01AD-4CAC-B99B-0B014A4581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608" y="198783"/>
            <a:ext cx="4306957" cy="323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648342B0-053F-4213-99C5-D3997131C4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474630"/>
              </p:ext>
            </p:extLst>
          </p:nvPr>
        </p:nvGraphicFramePr>
        <p:xfrm>
          <a:off x="462715" y="212971"/>
          <a:ext cx="2670893" cy="4087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Document" r:id="rId11" imgW="5934816" imgH="9083308" progId="Word.Document.12">
                  <p:embed/>
                </p:oleObj>
              </mc:Choice>
              <mc:Fallback>
                <p:oleObj name="Document" r:id="rId11" imgW="5934816" imgH="908330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715" y="212971"/>
                        <a:ext cx="2670893" cy="4087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7560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0111CF-F72F-44D6-9686-4DC8B07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98B3C4-C0AE-4080-B536-43BEB55487C4}"/>
              </a:ext>
            </a:extLst>
          </p:cNvPr>
          <p:cNvSpPr txBox="1"/>
          <p:nvPr/>
        </p:nvSpPr>
        <p:spPr>
          <a:xfrm>
            <a:off x="2252869" y="1133783"/>
            <a:ext cx="66234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состоит</a:t>
            </a:r>
          </a:p>
          <a:p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из 5 </a:t>
            </a:r>
            <a: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разделов:</a:t>
            </a:r>
            <a:endParaRPr lang="ru-RU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E2360F1-845E-4022-97C4-5CE348D2210E}"/>
              </a:ext>
            </a:extLst>
          </p:cNvPr>
          <p:cNvSpPr txBox="1"/>
          <p:nvPr/>
        </p:nvSpPr>
        <p:spPr>
          <a:xfrm>
            <a:off x="2756452" y="270344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98B3C4-C0AE-4080-B536-43BEB55487C4}"/>
              </a:ext>
            </a:extLst>
          </p:cNvPr>
          <p:cNvSpPr txBox="1"/>
          <p:nvPr/>
        </p:nvSpPr>
        <p:spPr>
          <a:xfrm>
            <a:off x="3395869" y="2736685"/>
            <a:ext cx="66234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Ступеньки доброты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Вежливые слова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Давай помиримся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Жадный кармашек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Помощники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811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2654</TotalTime>
  <Words>269</Words>
  <Application>Microsoft Office PowerPoint</Application>
  <PresentationFormat>Произвольный</PresentationFormat>
  <Paragraphs>96</Paragraphs>
  <Slides>18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47</cp:revision>
  <dcterms:created xsi:type="dcterms:W3CDTF">2022-02-08T01:32:51Z</dcterms:created>
  <dcterms:modified xsi:type="dcterms:W3CDTF">2022-03-20T03:41:55Z</dcterms:modified>
</cp:coreProperties>
</file>