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426888-8755-478E-BF08-81229FB90BD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9211F5-8AC7-4582-90E1-AE7E07DC0A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5857" y="5796644"/>
            <a:ext cx="2059214" cy="653142"/>
          </a:xfrm>
        </p:spPr>
        <p:txBody>
          <a:bodyPr/>
          <a:lstStyle/>
          <a:p>
            <a:r>
              <a:rPr lang="mul" i="1" dirty="0"/>
              <a:t>Дубицкая А. В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75351" cy="1793167"/>
          </a:xfrm>
        </p:spPr>
        <p:txBody>
          <a:bodyPr/>
          <a:lstStyle/>
          <a:p>
            <a:r>
              <a:rPr lang="ru-RU" dirty="0"/>
              <a:t>Артикуляционная гимнастика для сонорных звуков</a:t>
            </a:r>
          </a:p>
        </p:txBody>
      </p:sp>
    </p:spTree>
    <p:extLst>
      <p:ext uri="{BB962C8B-B14F-4D97-AF65-F5344CB8AC3E}">
        <p14:creationId xmlns:p14="http://schemas.microsoft.com/office/powerpoint/2010/main" val="156045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1" y="188640"/>
            <a:ext cx="9156881" cy="648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19698" r="8424" b="10743"/>
          <a:stretch/>
        </p:blipFill>
        <p:spPr bwMode="auto">
          <a:xfrm>
            <a:off x="2411760" y="2821386"/>
            <a:ext cx="6474940" cy="40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3471" cy="253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88640"/>
            <a:ext cx="4387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Профиль звука Р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9688" l="703" r="40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292" b="40878"/>
          <a:stretch/>
        </p:blipFill>
        <p:spPr bwMode="auto">
          <a:xfrm>
            <a:off x="3707904" y="896526"/>
            <a:ext cx="1737025" cy="18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25" b="46250" l="37939" r="98829">
                        <a14:foregroundMark x1="50117" y1="36875" x2="92974" y2="3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5" t="27022" b="54415"/>
          <a:stretch/>
        </p:blipFill>
        <p:spPr bwMode="auto">
          <a:xfrm>
            <a:off x="5673126" y="1118272"/>
            <a:ext cx="324689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0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761"/>
            <a:ext cx="9143999" cy="64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86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Артикуляционная гимнастика для сонорных звуков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сонорных звуков</dc:title>
  <dc:creator>Admin</dc:creator>
  <cp:lastModifiedBy>Алиса дубицкая</cp:lastModifiedBy>
  <cp:revision>4</cp:revision>
  <dcterms:created xsi:type="dcterms:W3CDTF">2023-02-15T15:06:49Z</dcterms:created>
  <dcterms:modified xsi:type="dcterms:W3CDTF">2025-12-01T19:05:33Z</dcterms:modified>
</cp:coreProperties>
</file>