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7665" y="3881982"/>
            <a:ext cx="7766936" cy="1096899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Иксанова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3162" y="2638301"/>
            <a:ext cx="7766936" cy="108556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в старшей группе «Солнышко»</a:t>
            </a:r>
            <a:b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ru-RU" sz="4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Народные </a:t>
            </a:r>
            <a:r>
              <a:rPr lang="ru-RU" sz="4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ромыслы Урала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45935" y="169350"/>
            <a:ext cx="62613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–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ПРИСМОТРА И ОЗДОРОВЛЕНИЯ № 520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553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Проблема: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дети почти не слышат, чтобы окружающие их взрослые - родители,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гордостью говорили о своей стране,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своем городе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своем народе.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84764"/>
            <a:ext cx="8596668" cy="3187324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Ведь именно в дошкольном возрасте зарождаются патриотические чувства. Необходимо способствовать становлению эстетически развитой личности детей средствами декоративно-прикладного искусства. Ведь именно художественные промыслы составляют основу русского народного искусства.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6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7654" y="975360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</a:t>
            </a:r>
            <a:endParaRPr lang="ru-RU" sz="40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промыслами Урала, формировать о культуре  Урала, 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традициях, представление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 декоративно-прикладном искусстве как эстетической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421423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37309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3851"/>
            <a:ext cx="8596668" cy="4617511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интерес к истории родного края;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расширять кругозор детей на основе материала, доступного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у детей любовь к Родине, родному краю;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систематизировать знания детей о родном городе, 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достопримечательностях;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личностного интереса к художественным ремеслам уральского региона, развитию чувства сопричастности к творчеству мастеров декоративно-прикладного искусства Урала;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условия для творческого саморазвития дошкольников в процессе разнообразных видов художественной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560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127520"/>
              </p:ext>
            </p:extLst>
          </p:nvPr>
        </p:nvGraphicFramePr>
        <p:xfrm>
          <a:off x="235527" y="124691"/>
          <a:ext cx="9961418" cy="682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61418">
                  <a:extLst>
                    <a:ext uri="{9D8B030D-6E8A-4147-A177-3AD203B41FA5}">
                      <a16:colId xmlns:a16="http://schemas.microsoft.com/office/drawing/2014/main" val="3028773269"/>
                    </a:ext>
                  </a:extLst>
                </a:gridCol>
              </a:tblGrid>
              <a:tr h="6580909">
                <a:tc>
                  <a:txBody>
                    <a:bodyPr/>
                    <a:lstStyle/>
                    <a:p>
                      <a:pPr fontAlgn="base"/>
                      <a:r>
                        <a:rPr lang="ru-RU" sz="24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Подготовительный этап: 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6.10.2025-08.10.2025г.</a:t>
                      </a:r>
                      <a:r>
                        <a:rPr lang="ru-RU" sz="2400" b="1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Сбор информации и подготовка методической литературы по теме проекта.</a:t>
                      </a:r>
                    </a:p>
                    <a:p>
                      <a:pPr fontAlgn="base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−Оформление серии выставок для детей по русским народным промыслам.</a:t>
                      </a:r>
                    </a:p>
                    <a:p>
                      <a:pPr fontAlgn="base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−Подбор наглядно-дидактических пособий, демонстрационного материала.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−Составление перспективного плана, разработка конспектов, создание развивающей среды.</a:t>
                      </a:r>
                      <a:endParaRPr lang="ru-RU" sz="2000" b="1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/>
                      <a:r>
                        <a:rPr lang="ru-RU" sz="24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</a:t>
                      </a:r>
                      <a:r>
                        <a:rPr lang="ru-RU" sz="2400" b="1" i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:09.10.2025-22.10.2025г.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познавательный, творческий, практический. </a:t>
                      </a:r>
                    </a:p>
                    <a:p>
                      <a:pPr fontAlgn="base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−Проведение тематических занятий, оформление выставок. Изготовление  поделок, рисунков.</a:t>
                      </a:r>
                    </a:p>
                    <a:p>
                      <a:pPr fontAlgn="base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−Проведение занятий, бесед (фронтальных, подгрупповых, индивидуальных).</a:t>
                      </a:r>
                    </a:p>
                    <a:p>
                      <a:pPr fontAlgn="base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−Экскурсия в  музей Изобразительных искусств, в виртуальный музей народных промыслов в сети интернет. </a:t>
                      </a:r>
                    </a:p>
                    <a:p>
                      <a:pPr fontAlgn="base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−Выставка художественного творчества по мотивам народных росписей. −Чтение сказок, былин и литературных произведений.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−Разучивание русских народных игр.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4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Заключительный этап:-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23.10.2025-28.10.2025г.</a:t>
                      </a:r>
                      <a:r>
                        <a:rPr lang="ru-RU" sz="24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r>
                        <a:rPr lang="ru-RU" sz="20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 музей 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 совместных работ детей и родителей.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Выставка макетов «Малахитовая шкатулка».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Презентация проекта педагогам ДОУ. 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0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−Презентация проекта родителям.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endParaRPr lang="ru-RU" sz="18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  <a:buFontTx/>
                        <a:buNone/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047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9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Прогнозируемые результаты у воспитанников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:-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проведения комплексной работы по приобщению детей к декоративно-прикладному искусству у них появилось желание больше узнать о творчестве русских мастеров Урала, расширение кругозора детей о родном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Народное искусство способствует развитию эстетического воспитания, развивает творческие способности детей.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Заинтересованность и активное участие родителей в образовательном процессе детского сада.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проекта: пополнение предметно-развивающей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мини-музея.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221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780</TotalTime>
  <Words>243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Аспект</vt:lpstr>
      <vt:lpstr>Проект в старшей группе «Солнышко» « Народные промыслы Урала»</vt:lpstr>
      <vt:lpstr>Проблема:  В настоящее время дети почти не слышат, чтобы окружающие их взрослые - родители, педагоги - с гордостью говорили о своей стране, о своем городе, своем народе.   </vt:lpstr>
      <vt:lpstr>Цель проекта:</vt:lpstr>
      <vt:lpstr>Задачи проекта:</vt:lpstr>
      <vt:lpstr>Презентация PowerPoint</vt:lpstr>
      <vt:lpstr>Прогнозируемые результаты у воспитанников :- В результате проведения комплексной работы по приобщению детей к декоративно-прикладному искусству у них появилось желание больше узнать о творчестве русских мастеров Урала, расширение кругозора детей о родном крае.  Народное искусство способствует развитию эстетического воспитания, развивает творческие способности детей.  Заинтересованность и активное участие родителей в образовательном процессе детского сада. Продукт проекта: пополнение предметно-развивающей среды,  создание мини-музея.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в старшей группе «Солнышко» «Промыслы Урала»</dc:title>
  <dc:creator>User</dc:creator>
  <cp:lastModifiedBy>User</cp:lastModifiedBy>
  <cp:revision>22</cp:revision>
  <dcterms:created xsi:type="dcterms:W3CDTF">2025-12-03T09:13:23Z</dcterms:created>
  <dcterms:modified xsi:type="dcterms:W3CDTF">2025-12-09T06:26:15Z</dcterms:modified>
</cp:coreProperties>
</file>