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2C5-E95A-4FF0-A76B-03D0D4094BD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1B34-EE22-4F90-9634-F7C10B2727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988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2C5-E95A-4FF0-A76B-03D0D4094BD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1B34-EE22-4F90-9634-F7C10B2727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588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2C5-E95A-4FF0-A76B-03D0D4094BD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1B34-EE22-4F90-9634-F7C10B2727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77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2C5-E95A-4FF0-A76B-03D0D4094BD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1B34-EE22-4F90-9634-F7C10B2727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77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2C5-E95A-4FF0-A76B-03D0D4094BD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1B34-EE22-4F90-9634-F7C10B2727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586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2C5-E95A-4FF0-A76B-03D0D4094BD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1B34-EE22-4F90-9634-F7C10B2727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091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2C5-E95A-4FF0-A76B-03D0D4094BD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1B34-EE22-4F90-9634-F7C10B2727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480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2C5-E95A-4FF0-A76B-03D0D4094BD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1B34-EE22-4F90-9634-F7C10B2727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97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2C5-E95A-4FF0-A76B-03D0D4094BD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1B34-EE22-4F90-9634-F7C10B2727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279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2C5-E95A-4FF0-A76B-03D0D4094BD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1B34-EE22-4F90-9634-F7C10B2727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258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2C5-E95A-4FF0-A76B-03D0D4094BD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1B34-EE22-4F90-9634-F7C10B2727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530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492C5-E95A-4FF0-A76B-03D0D4094BD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51B34-EE22-4F90-9634-F7C10B2727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951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069"/>
          <p:cNvPicPr/>
          <p:nvPr/>
        </p:nvPicPr>
        <p:blipFill>
          <a:blip r:embed="rId2"/>
          <a:stretch>
            <a:fillRect/>
          </a:stretch>
        </p:blipFill>
        <p:spPr>
          <a:xfrm>
            <a:off x="460906" y="192564"/>
            <a:ext cx="3636010" cy="4237355"/>
          </a:xfrm>
          <a:prstGeom prst="rect">
            <a:avLst/>
          </a:prstGeom>
        </p:spPr>
      </p:pic>
      <p:pic>
        <p:nvPicPr>
          <p:cNvPr id="5" name="Picture 4071"/>
          <p:cNvPicPr/>
          <p:nvPr/>
        </p:nvPicPr>
        <p:blipFill>
          <a:blip r:embed="rId3"/>
          <a:stretch>
            <a:fillRect/>
          </a:stretch>
        </p:blipFill>
        <p:spPr>
          <a:xfrm>
            <a:off x="4575884" y="318771"/>
            <a:ext cx="6272530" cy="1515110"/>
          </a:xfrm>
          <a:prstGeom prst="rect">
            <a:avLst/>
          </a:prstGeom>
        </p:spPr>
      </p:pic>
      <p:pic>
        <p:nvPicPr>
          <p:cNvPr id="6" name="Picture 4071"/>
          <p:cNvPicPr/>
          <p:nvPr/>
        </p:nvPicPr>
        <p:blipFill>
          <a:blip r:embed="rId3"/>
          <a:stretch>
            <a:fillRect/>
          </a:stretch>
        </p:blipFill>
        <p:spPr>
          <a:xfrm>
            <a:off x="4575884" y="1994853"/>
            <a:ext cx="6272530" cy="1515110"/>
          </a:xfrm>
          <a:prstGeom prst="rect">
            <a:avLst/>
          </a:prstGeom>
        </p:spPr>
      </p:pic>
      <p:pic>
        <p:nvPicPr>
          <p:cNvPr id="7" name="Picture 4071"/>
          <p:cNvPicPr/>
          <p:nvPr/>
        </p:nvPicPr>
        <p:blipFill>
          <a:blip r:embed="rId3"/>
          <a:stretch>
            <a:fillRect/>
          </a:stretch>
        </p:blipFill>
        <p:spPr>
          <a:xfrm>
            <a:off x="4575884" y="3670935"/>
            <a:ext cx="6272530" cy="151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741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560"/>
          <p:cNvPicPr/>
          <p:nvPr/>
        </p:nvPicPr>
        <p:blipFill>
          <a:blip r:embed="rId2"/>
          <a:stretch>
            <a:fillRect/>
          </a:stretch>
        </p:blipFill>
        <p:spPr>
          <a:xfrm>
            <a:off x="291495" y="236094"/>
            <a:ext cx="3209290" cy="4365625"/>
          </a:xfrm>
          <a:prstGeom prst="rect">
            <a:avLst/>
          </a:prstGeom>
        </p:spPr>
      </p:pic>
      <p:pic>
        <p:nvPicPr>
          <p:cNvPr id="5" name="Picture 4071"/>
          <p:cNvPicPr/>
          <p:nvPr/>
        </p:nvPicPr>
        <p:blipFill>
          <a:blip r:embed="rId3"/>
          <a:stretch>
            <a:fillRect/>
          </a:stretch>
        </p:blipFill>
        <p:spPr>
          <a:xfrm>
            <a:off x="4291027" y="175578"/>
            <a:ext cx="6272530" cy="1515110"/>
          </a:xfrm>
          <a:prstGeom prst="rect">
            <a:avLst/>
          </a:prstGeom>
        </p:spPr>
      </p:pic>
      <p:pic>
        <p:nvPicPr>
          <p:cNvPr id="6" name="Picture 4071"/>
          <p:cNvPicPr/>
          <p:nvPr/>
        </p:nvPicPr>
        <p:blipFill>
          <a:blip r:embed="rId3"/>
          <a:stretch>
            <a:fillRect/>
          </a:stretch>
        </p:blipFill>
        <p:spPr>
          <a:xfrm>
            <a:off x="4291027" y="1819719"/>
            <a:ext cx="6272530" cy="1515110"/>
          </a:xfrm>
          <a:prstGeom prst="rect">
            <a:avLst/>
          </a:prstGeom>
        </p:spPr>
      </p:pic>
      <p:pic>
        <p:nvPicPr>
          <p:cNvPr id="7" name="Picture 4071"/>
          <p:cNvPicPr/>
          <p:nvPr/>
        </p:nvPicPr>
        <p:blipFill>
          <a:blip r:embed="rId3"/>
          <a:stretch>
            <a:fillRect/>
          </a:stretch>
        </p:blipFill>
        <p:spPr>
          <a:xfrm>
            <a:off x="4291027" y="3463860"/>
            <a:ext cx="6272530" cy="151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001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016" t="1287" r="10016" b="2573"/>
          <a:stretch/>
        </p:blipFill>
        <p:spPr bwMode="auto">
          <a:xfrm rot="16200000">
            <a:off x="2134258" y="-1380706"/>
            <a:ext cx="7675084" cy="107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51636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Алена</dc:creator>
  <cp:lastModifiedBy>Алена</cp:lastModifiedBy>
  <cp:revision>4</cp:revision>
  <dcterms:created xsi:type="dcterms:W3CDTF">2025-12-24T08:13:23Z</dcterms:created>
  <dcterms:modified xsi:type="dcterms:W3CDTF">2025-12-24T08:21:02Z</dcterms:modified>
</cp:coreProperties>
</file>