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60" r:id="rId2"/>
    <p:sldId id="282" r:id="rId3"/>
    <p:sldId id="283" r:id="rId4"/>
    <p:sldId id="261" r:id="rId5"/>
    <p:sldId id="284" r:id="rId6"/>
    <p:sldId id="266" r:id="rId7"/>
    <p:sldId id="262" r:id="rId8"/>
    <p:sldId id="267" r:id="rId9"/>
    <p:sldId id="268" r:id="rId10"/>
    <p:sldId id="281" r:id="rId11"/>
    <p:sldId id="285" r:id="rId12"/>
    <p:sldId id="286" r:id="rId13"/>
    <p:sldId id="263" r:id="rId14"/>
    <p:sldId id="264" r:id="rId15"/>
    <p:sldId id="265" r:id="rId16"/>
    <p:sldId id="270" r:id="rId17"/>
    <p:sldId id="289" r:id="rId18"/>
    <p:sldId id="280" r:id="rId19"/>
    <p:sldId id="287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9B2-14D0-4481-A716-F4E119A9942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5817-9889-42DD-A965-20350D1D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9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9B2-14D0-4481-A716-F4E119A9942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5817-9889-42DD-A965-20350D1D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9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9B2-14D0-4481-A716-F4E119A9942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5817-9889-42DD-A965-20350D1D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94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_2">
    <p:bg>
      <p:bgPr>
        <a:solidFill>
          <a:srgbClr val="1F7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9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_3">
    <p:bg>
      <p:bgPr>
        <a:solidFill>
          <a:srgbClr val="31C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0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_4">
    <p:bg>
      <p:bgPr>
        <a:solidFill>
          <a:srgbClr val="F4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9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_6">
    <p:bg>
      <p:bgPr>
        <a:solidFill>
          <a:srgbClr val="FDD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19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_5">
    <p:bg>
      <p:bgPr>
        <a:solidFill>
          <a:srgbClr val="7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15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9B2-14D0-4481-A716-F4E119A9942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5817-9889-42DD-A965-20350D1D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2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9B2-14D0-4481-A716-F4E119A9942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5817-9889-42DD-A965-20350D1D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5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9B2-14D0-4481-A716-F4E119A9942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5817-9889-42DD-A965-20350D1D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0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9B2-14D0-4481-A716-F4E119A9942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5817-9889-42DD-A965-20350D1D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7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9B2-14D0-4481-A716-F4E119A9942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5817-9889-42DD-A965-20350D1D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5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9B2-14D0-4481-A716-F4E119A9942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5817-9889-42DD-A965-20350D1D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71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9B2-14D0-4481-A716-F4E119A9942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5817-9889-42DD-A965-20350D1D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4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9B2-14D0-4481-A716-F4E119A9942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5817-9889-42DD-A965-20350D1D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20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EF9B2-14D0-4481-A716-F4E119A9942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75817-9889-42DD-A965-20350D1D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8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35.png"/><Relationship Id="rId5" Type="http://schemas.openxmlformats.org/officeDocument/2006/relationships/image" Target="../media/image28.png"/><Relationship Id="rId10" Type="http://schemas.openxmlformats.org/officeDocument/2006/relationships/image" Target="../media/image34.png"/><Relationship Id="rId4" Type="http://schemas.openxmlformats.org/officeDocument/2006/relationships/image" Target="../media/image17.png"/><Relationship Id="rId9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4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12" Type="http://schemas.openxmlformats.org/officeDocument/2006/relationships/image" Target="../media/image39.png"/><Relationship Id="rId2" Type="http://schemas.openxmlformats.org/officeDocument/2006/relationships/image" Target="../media/image36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5" Type="http://schemas.openxmlformats.org/officeDocument/2006/relationships/image" Target="../media/image40.png"/><Relationship Id="rId10" Type="http://schemas.openxmlformats.org/officeDocument/2006/relationships/image" Target="../media/image18.png"/><Relationship Id="rId4" Type="http://schemas.openxmlformats.org/officeDocument/2006/relationships/image" Target="../media/image30.png"/><Relationship Id="rId9" Type="http://schemas.openxmlformats.org/officeDocument/2006/relationships/image" Target="../media/image8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11" Type="http://schemas.openxmlformats.org/officeDocument/2006/relationships/image" Target="../media/image4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42.png"/><Relationship Id="rId9" Type="http://schemas.openxmlformats.org/officeDocument/2006/relationships/image" Target="../media/image8.png"/><Relationship Id="rId1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11" Type="http://schemas.openxmlformats.org/officeDocument/2006/relationships/image" Target="../media/image45.png"/><Relationship Id="rId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11" Type="http://schemas.openxmlformats.org/officeDocument/2006/relationships/image" Target="../media/image45.png"/><Relationship Id="rId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44.png"/><Relationship Id="rId1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51.png"/><Relationship Id="rId3" Type="http://schemas.openxmlformats.org/officeDocument/2006/relationships/image" Target="../media/image1.png"/><Relationship Id="rId21" Type="http://schemas.openxmlformats.org/officeDocument/2006/relationships/image" Target="../media/image54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50.png"/><Relationship Id="rId2" Type="http://schemas.openxmlformats.org/officeDocument/2006/relationships/audio" Target="../media/audio1.wav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audio" Target="../media/audio1.wav"/><Relationship Id="rId5" Type="http://schemas.openxmlformats.org/officeDocument/2006/relationships/image" Target="../media/image2.png"/><Relationship Id="rId15" Type="http://schemas.openxmlformats.org/officeDocument/2006/relationships/image" Target="../media/image31.jpg"/><Relationship Id="rId23" Type="http://schemas.openxmlformats.org/officeDocument/2006/relationships/image" Target="../media/image56.png"/><Relationship Id="rId10" Type="http://schemas.openxmlformats.org/officeDocument/2006/relationships/image" Target="../media/image7.png"/><Relationship Id="rId19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6.png"/><Relationship Id="rId14" Type="http://schemas.openxmlformats.org/officeDocument/2006/relationships/image" Target="../media/image22.png"/><Relationship Id="rId22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openxmlformats.org/officeDocument/2006/relationships/image" Target="../media/image6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openxmlformats.org/officeDocument/2006/relationships/image" Target="../media/image6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10" Type="http://schemas.openxmlformats.org/officeDocument/2006/relationships/image" Target="../media/image34.png"/><Relationship Id="rId4" Type="http://schemas.openxmlformats.org/officeDocument/2006/relationships/image" Target="../media/image17.png"/><Relationship Id="rId9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10" Type="http://schemas.openxmlformats.org/officeDocument/2006/relationships/image" Target="../media/image34.png"/><Relationship Id="rId4" Type="http://schemas.openxmlformats.org/officeDocument/2006/relationships/image" Target="../media/image17.png"/><Relationship Id="rId9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8" y="703667"/>
            <a:ext cx="8421851" cy="52578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60764" y="1525783"/>
            <a:ext cx="4197162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03" y="141339"/>
            <a:ext cx="705362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5" y="620688"/>
            <a:ext cx="481446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253" y="4243250"/>
            <a:ext cx="732255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672" y="4734359"/>
            <a:ext cx="434841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6018" y="3971766"/>
            <a:ext cx="513242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62" y="4153308"/>
            <a:ext cx="690714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3" y="3332567"/>
            <a:ext cx="465591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270" y="1275027"/>
            <a:ext cx="789779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59" y="2239813"/>
            <a:ext cx="538487" cy="65652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123729" y="1556792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7200" b="1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6" y="3919766"/>
            <a:ext cx="840754" cy="7756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95" y="1556792"/>
            <a:ext cx="441088" cy="4796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0764" y="2060812"/>
            <a:ext cx="49721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ОТКРЫТЫЙ УРОК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обучающимися </a:t>
            </a:r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«Цирковые приключения: интервальные обращения»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4387" y="4741598"/>
            <a:ext cx="463336" cy="451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50668" y="1525783"/>
            <a:ext cx="797340" cy="825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7929" y="5795069"/>
            <a:ext cx="786452" cy="8779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7108" y="5886523"/>
            <a:ext cx="513242" cy="5078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67" y="389599"/>
            <a:ext cx="690714" cy="81057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5173" y="79287"/>
            <a:ext cx="536494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73" y="0"/>
            <a:ext cx="9130351" cy="675564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17525" y="4099064"/>
            <a:ext cx="2891381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4861" y="1168843"/>
            <a:ext cx="4482194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0" y="731861"/>
            <a:ext cx="855838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6" y="1317496"/>
            <a:ext cx="326408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9" y="3599349"/>
            <a:ext cx="541440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88" y="5603734"/>
            <a:ext cx="490603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32" y="1170529"/>
            <a:ext cx="60938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315" y="1536572"/>
            <a:ext cx="658037" cy="7073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19" y="4972348"/>
            <a:ext cx="575014" cy="71357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19872" y="1318791"/>
            <a:ext cx="1847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27784" y="1844824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09" y="1256591"/>
            <a:ext cx="5844429" cy="438332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547035" y="3819742"/>
            <a:ext cx="962855" cy="5695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4" name="Овал 13"/>
          <p:cNvSpPr/>
          <p:nvPr/>
        </p:nvSpPr>
        <p:spPr>
          <a:xfrm>
            <a:off x="3547035" y="3288470"/>
            <a:ext cx="964091" cy="55942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1902" y="1810035"/>
            <a:ext cx="975445" cy="585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1902" y="3288470"/>
            <a:ext cx="975445" cy="573074"/>
          </a:xfrm>
          <a:prstGeom prst="rect">
            <a:avLst/>
          </a:prstGeom>
        </p:spPr>
      </p:pic>
      <p:sp>
        <p:nvSpPr>
          <p:cNvPr id="20" name="Стрелка вправо 19"/>
          <p:cNvSpPr/>
          <p:nvPr/>
        </p:nvSpPr>
        <p:spPr>
          <a:xfrm rot="18667898" flipV="1">
            <a:off x="4102519" y="2976569"/>
            <a:ext cx="2384441" cy="55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903260" y="4667907"/>
            <a:ext cx="472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</a:t>
            </a:r>
            <a:endParaRPr lang="ru-RU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58022" y="4651907"/>
            <a:ext cx="69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6</a:t>
            </a:r>
            <a:endParaRPr lang="ru-RU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>
            <a:off x="4189863" y="2681805"/>
            <a:ext cx="1868159" cy="4313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3983" y="4659237"/>
            <a:ext cx="345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б</a:t>
            </a:r>
            <a:endParaRPr lang="ru-RU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7509" y="4640556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</a:t>
            </a:r>
            <a:endParaRPr lang="ru-RU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14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11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73" y="0"/>
            <a:ext cx="9130351" cy="675564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17525" y="4099064"/>
            <a:ext cx="2891381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4861" y="1168843"/>
            <a:ext cx="4482194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4" y="731861"/>
            <a:ext cx="620783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6" y="1317496"/>
            <a:ext cx="326408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3" y="3599349"/>
            <a:ext cx="410846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25" y="5603734"/>
            <a:ext cx="328066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32" y="1170529"/>
            <a:ext cx="354848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78" y="1536572"/>
            <a:ext cx="519774" cy="7073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19" y="4972348"/>
            <a:ext cx="575014" cy="71357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19872" y="1318791"/>
            <a:ext cx="1847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27784" y="1844824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84" y="1186160"/>
            <a:ext cx="5844429" cy="438332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740924" y="3234327"/>
            <a:ext cx="833526" cy="5945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60990" y="1844824"/>
            <a:ext cx="817247" cy="55118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9" name="Овал 18"/>
          <p:cNvSpPr/>
          <p:nvPr/>
        </p:nvSpPr>
        <p:spPr>
          <a:xfrm>
            <a:off x="5704383" y="3207225"/>
            <a:ext cx="833526" cy="5880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744991" y="3783580"/>
            <a:ext cx="817247" cy="56430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3" name="Стрелка вправо 22"/>
          <p:cNvSpPr/>
          <p:nvPr/>
        </p:nvSpPr>
        <p:spPr>
          <a:xfrm rot="2893384">
            <a:off x="3996296" y="3186241"/>
            <a:ext cx="2040192" cy="106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гнутая вверх стрелка 23"/>
          <p:cNvSpPr/>
          <p:nvPr/>
        </p:nvSpPr>
        <p:spPr>
          <a:xfrm>
            <a:off x="4282983" y="2860540"/>
            <a:ext cx="1791643" cy="31914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35226" y="4461172"/>
            <a:ext cx="66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м</a:t>
            </a:r>
            <a:r>
              <a:rPr lang="ru-RU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6</a:t>
            </a:r>
            <a:endParaRPr lang="ru-RU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15911" y="4491950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б3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1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73" y="0"/>
            <a:ext cx="9130351" cy="675564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17525" y="4099064"/>
            <a:ext cx="2891381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4861" y="1168843"/>
            <a:ext cx="4482194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4" y="731861"/>
            <a:ext cx="620783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6" y="1317496"/>
            <a:ext cx="326408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3" y="3599349"/>
            <a:ext cx="410846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25" y="5603734"/>
            <a:ext cx="328066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32" y="1170529"/>
            <a:ext cx="354848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78" y="1536572"/>
            <a:ext cx="519774" cy="7073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19" y="4972348"/>
            <a:ext cx="575014" cy="71357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19872" y="1318791"/>
            <a:ext cx="1847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27784" y="1844824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6" y="1168843"/>
            <a:ext cx="5844429" cy="438332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551151" y="4341091"/>
            <a:ext cx="1070154" cy="6312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517011" y="3221108"/>
            <a:ext cx="1093964" cy="53556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7219">
            <a:off x="3525058" y="878243"/>
            <a:ext cx="1289111" cy="2302492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5154101" y="2314860"/>
            <a:ext cx="1070154" cy="6312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211499" y="3213197"/>
            <a:ext cx="1093964" cy="53556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769606" y="4952764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ч5</a:t>
            </a:r>
            <a:endParaRPr lang="ru-RU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2880" y="4894924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ч4</a:t>
            </a:r>
            <a:endParaRPr lang="ru-RU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107312">
            <a:off x="6212169" y="2029120"/>
            <a:ext cx="133539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7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98" y="353763"/>
            <a:ext cx="5357575" cy="2849188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649" y="2109976"/>
            <a:ext cx="5326824" cy="51668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337" y="1384345"/>
            <a:ext cx="707768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54" y="5045083"/>
            <a:ext cx="492970" cy="771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92" y="967310"/>
            <a:ext cx="48199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61" y="5606630"/>
            <a:ext cx="312340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9" y="3332125"/>
            <a:ext cx="293317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398" y="5045083"/>
            <a:ext cx="310967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8" y="680934"/>
            <a:ext cx="724107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84" y="4541527"/>
            <a:ext cx="266288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3" y="1301137"/>
            <a:ext cx="342353" cy="388135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417525" y="4099064"/>
            <a:ext cx="2891381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854861" y="1168843"/>
            <a:ext cx="4482194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61874" y="1030291"/>
            <a:ext cx="42984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СЛОВНО В ЦИРКЕ ПРЕВРАЩЕНЬЯ ПРОИСХОДЯТ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С НИМ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179" y="3413418"/>
            <a:ext cx="39916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ИНТЕРВАЛ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БОЛЬШОЙ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СТАЛ </a:t>
            </a:r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МАЛЫМ</a:t>
            </a:r>
            <a:endParaRPr lang="ru-RU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32711" y="2109976"/>
            <a:ext cx="5202018" cy="50984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7219">
            <a:off x="675334" y="3401479"/>
            <a:ext cx="1884298" cy="33938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107312">
            <a:off x="3039585" y="4413480"/>
            <a:ext cx="1201708" cy="20003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1330315">
            <a:off x="4886463" y="3871750"/>
            <a:ext cx="1645236" cy="21748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6628633" y="4034427"/>
            <a:ext cx="2072820" cy="35275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56114" y="3653742"/>
            <a:ext cx="4009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МАЛЫЙ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СТАЛ </a:t>
            </a: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БОЛЬШИМ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62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79" y="548680"/>
            <a:ext cx="8115294" cy="52564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012">
            <a:off x="7035739" y="2764485"/>
            <a:ext cx="765359" cy="224288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60764" y="1525783"/>
            <a:ext cx="4197162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5" y="1352100"/>
            <a:ext cx="299729" cy="402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32" y="5729100"/>
            <a:ext cx="304335" cy="408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595028"/>
            <a:ext cx="605408" cy="947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0" y="984376"/>
            <a:ext cx="517103" cy="710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50" y="1542102"/>
            <a:ext cx="304120" cy="424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78" y="3536498"/>
            <a:ext cx="365352" cy="470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22" y="5841468"/>
            <a:ext cx="530169" cy="7068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34" y="6050383"/>
            <a:ext cx="365352" cy="4701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317" y="174594"/>
            <a:ext cx="365352" cy="4701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82" y="5430946"/>
            <a:ext cx="521055" cy="706677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311631" y="2088116"/>
            <a:ext cx="64627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ТОЛЬКО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ЧИСТЫЙ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ИНТЕРВАЛ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ЧИСТЫЙ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ПЕРЕЙДЕТ, НИЧЕГО С ТЕМ ИНТЕРВАЛОМ НЕ ПРОИЗОЙДЕТ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5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216"/>
            <a:ext cx="9021170" cy="52578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60764" y="1525783"/>
            <a:ext cx="4197162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86" y="1313227"/>
            <a:ext cx="340859" cy="475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1" y="718785"/>
            <a:ext cx="509675" cy="6912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2" y="3273552"/>
            <a:ext cx="333552" cy="4292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345" y="1078969"/>
            <a:ext cx="335203" cy="4313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800" y="550750"/>
            <a:ext cx="508494" cy="6919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0" y="5733648"/>
            <a:ext cx="554662" cy="7395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33" y="5760664"/>
            <a:ext cx="356738" cy="4788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80" y="188704"/>
            <a:ext cx="291873" cy="4075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102" y="5135353"/>
            <a:ext cx="534370" cy="7247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55" y="5803826"/>
            <a:ext cx="340859" cy="475975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24813" y="2270368"/>
            <a:ext cx="62175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ОБРАЩЕНИЕ ИНТЕРВАЛА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Это перенесение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нижнего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звука на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октаву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вверх или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верхнего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звука на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октаву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вниз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5489" y="2552321"/>
            <a:ext cx="99983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6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331" y="-532263"/>
            <a:ext cx="10426889" cy="8079475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60764" y="1525783"/>
            <a:ext cx="4197162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4" y="1313227"/>
            <a:ext cx="428921" cy="475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211" y="1044054"/>
            <a:ext cx="717113" cy="6912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2" y="3273552"/>
            <a:ext cx="333552" cy="4292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867" y="1094437"/>
            <a:ext cx="451682" cy="4313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548" y="550750"/>
            <a:ext cx="613746" cy="6919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49" y="5733648"/>
            <a:ext cx="675861" cy="7395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32" y="5760664"/>
            <a:ext cx="446531" cy="4788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14" y="188704"/>
            <a:ext cx="380140" cy="4075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75" y="5135353"/>
            <a:ext cx="640997" cy="7247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9" y="5803826"/>
            <a:ext cx="417996" cy="475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1" y="-466307"/>
            <a:ext cx="7322455" cy="65806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9588" y="729005"/>
            <a:ext cx="46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б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300230" y="990615"/>
            <a:ext cx="626216" cy="58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73500" y="729006"/>
            <a:ext cx="403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</a:t>
            </a:r>
            <a:endParaRPr lang="ru-R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170" name="TextBox 7169"/>
          <p:cNvSpPr txBox="1"/>
          <p:nvPr/>
        </p:nvSpPr>
        <p:spPr>
          <a:xfrm>
            <a:off x="3821166" y="1060571"/>
            <a:ext cx="197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Ув</a:t>
            </a:r>
            <a:r>
              <a:rPr lang="ru-RU" sz="2800" b="1" dirty="0" smtClean="0">
                <a:latin typeface="Comic Sans MS" panose="030F0702030302020204" pitchFamily="66" charset="0"/>
              </a:rPr>
              <a:t>     </a:t>
            </a:r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ум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4342155" y="1343565"/>
            <a:ext cx="58429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74" name="TextBox 7173"/>
          <p:cNvSpPr txBox="1"/>
          <p:nvPr/>
        </p:nvSpPr>
        <p:spPr>
          <a:xfrm>
            <a:off x="3041454" y="1343565"/>
            <a:ext cx="3487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anose="030F0702030302020204" pitchFamily="66" charset="0"/>
              </a:rPr>
              <a:t>      </a:t>
            </a:r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ч</a:t>
            </a:r>
            <a:r>
              <a:rPr lang="ru-RU" sz="2800" b="1" dirty="0" smtClean="0">
                <a:latin typeface="Comic Sans MS" panose="030F0702030302020204" pitchFamily="66" charset="0"/>
              </a:rPr>
              <a:t>     </a:t>
            </a:r>
            <a:r>
              <a:rPr lang="ru-RU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ч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4352927" y="1679560"/>
            <a:ext cx="584291" cy="94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89" name="TextBox 7188"/>
          <p:cNvSpPr txBox="1"/>
          <p:nvPr/>
        </p:nvSpPr>
        <p:spPr>
          <a:xfrm>
            <a:off x="4121622" y="1834303"/>
            <a:ext cx="13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ru-RU" sz="2800" b="1" dirty="0" smtClean="0">
                <a:latin typeface="Comic Sans MS" panose="030F0702030302020204" pitchFamily="66" charset="0"/>
              </a:rPr>
              <a:t> </a:t>
            </a:r>
            <a:r>
              <a:rPr lang="ru-RU" dirty="0" smtClean="0"/>
              <a:t>       </a:t>
            </a:r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8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90" name="Рисунок 718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07531" y="1941941"/>
            <a:ext cx="710632" cy="228778"/>
          </a:xfrm>
          <a:prstGeom prst="rect">
            <a:avLst/>
          </a:prstGeom>
        </p:spPr>
      </p:pic>
      <p:sp>
        <p:nvSpPr>
          <p:cNvPr id="7191" name="Прямоугольник 7190"/>
          <p:cNvSpPr/>
          <p:nvPr/>
        </p:nvSpPr>
        <p:spPr>
          <a:xfrm>
            <a:off x="4121623" y="2250944"/>
            <a:ext cx="1542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prstClr val="black"/>
                </a:solidFill>
              </a:rPr>
              <a:t>        </a:t>
            </a:r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80198" y="2370629"/>
            <a:ext cx="666680" cy="214629"/>
          </a:xfrm>
          <a:prstGeom prst="rect">
            <a:avLst/>
          </a:prstGeom>
        </p:spPr>
      </p:pic>
      <p:sp>
        <p:nvSpPr>
          <p:cNvPr id="7193" name="Прямоугольник 7192"/>
          <p:cNvSpPr/>
          <p:nvPr/>
        </p:nvSpPr>
        <p:spPr>
          <a:xfrm>
            <a:off x="4121623" y="2620621"/>
            <a:ext cx="13606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ru-RU" dirty="0" smtClean="0">
                <a:solidFill>
                  <a:prstClr val="black"/>
                </a:solidFill>
              </a:rPr>
              <a:t>          </a:t>
            </a:r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6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80198" y="2727200"/>
            <a:ext cx="666680" cy="214629"/>
          </a:xfrm>
          <a:prstGeom prst="rect">
            <a:avLst/>
          </a:prstGeom>
        </p:spPr>
      </p:pic>
      <p:sp>
        <p:nvSpPr>
          <p:cNvPr id="7195" name="Прямоугольник 7194"/>
          <p:cNvSpPr/>
          <p:nvPr/>
        </p:nvSpPr>
        <p:spPr>
          <a:xfrm>
            <a:off x="4121622" y="2989720"/>
            <a:ext cx="13606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  <a:r>
              <a:rPr lang="ru-RU" dirty="0" smtClean="0">
                <a:solidFill>
                  <a:prstClr val="black"/>
                </a:solidFill>
              </a:rPr>
              <a:t>          </a:t>
            </a:r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80198" y="3093661"/>
            <a:ext cx="637965" cy="205385"/>
          </a:xfrm>
          <a:prstGeom prst="rect">
            <a:avLst/>
          </a:prstGeom>
        </p:spPr>
      </p:pic>
      <p:cxnSp>
        <p:nvCxnSpPr>
          <p:cNvPr id="7197" name="Прямая соединительная линия 7196"/>
          <p:cNvCxnSpPr/>
          <p:nvPr/>
        </p:nvCxnSpPr>
        <p:spPr>
          <a:xfrm flipV="1">
            <a:off x="3324620" y="1817006"/>
            <a:ext cx="2578837" cy="436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6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0" y="815413"/>
            <a:ext cx="8115294" cy="525640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60764" y="1525783"/>
            <a:ext cx="4197162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5" y="1352100"/>
            <a:ext cx="453744" cy="402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32" y="5729100"/>
            <a:ext cx="399032" cy="408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595028"/>
            <a:ext cx="605408" cy="947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98" y="984376"/>
            <a:ext cx="652576" cy="710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94" y="1542102"/>
            <a:ext cx="422076" cy="424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8" y="3536498"/>
            <a:ext cx="565252" cy="470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6" y="5729100"/>
            <a:ext cx="743299" cy="7068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34" y="6050383"/>
            <a:ext cx="574992" cy="4701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317" y="174594"/>
            <a:ext cx="522432" cy="4701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98" y="5430946"/>
            <a:ext cx="695239" cy="706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4833" y="1077075"/>
            <a:ext cx="3763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ФОКУС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05" y="576753"/>
            <a:ext cx="2357122" cy="45561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88" y="2289713"/>
            <a:ext cx="743299" cy="7068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15287" y="1553269"/>
            <a:ext cx="566977" cy="4694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32" y="3998237"/>
            <a:ext cx="695239" cy="7066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40708" y="-19422"/>
            <a:ext cx="820056" cy="1060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88" y="1908072"/>
            <a:ext cx="49538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ЗАПОМНИ ВОЛШЕБНОЕ ЧИСЛО </a:t>
            </a: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Если сложить цифру первого интервала и цифру его обращения, то всегда будет 9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9738" y="3169956"/>
            <a:ext cx="8885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1+8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2+7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3+6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4+5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5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" y="763485"/>
            <a:ext cx="9144000" cy="49315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134" y="216359"/>
            <a:ext cx="979911" cy="233372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60764" y="1525783"/>
            <a:ext cx="4197162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0" y="590197"/>
            <a:ext cx="737976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16" y="1308113"/>
            <a:ext cx="493466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7" y="5964122"/>
            <a:ext cx="724232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90" y="5729101"/>
            <a:ext cx="499059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8627" y="4376523"/>
            <a:ext cx="394685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518" y="4868749"/>
            <a:ext cx="743179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5" y="3323595"/>
            <a:ext cx="326119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24" y="580822"/>
            <a:ext cx="858781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16" y="5552203"/>
            <a:ext cx="656995" cy="65652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123729" y="1556792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7200" b="1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46" y="4365104"/>
            <a:ext cx="720020" cy="7756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327" y="2550080"/>
            <a:ext cx="491913" cy="4796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73445" y="2082350"/>
            <a:ext cx="4684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800" b="1" dirty="0" smtClean="0">
              <a:solidFill>
                <a:srgbClr val="C0000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8424" y="1133149"/>
            <a:ext cx="610791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endParaRPr lang="ru-RU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СЕКРЕТНАЯ ФОРМУЛА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ЗАПОМНИ ВОЛШЕБНОЕ ЧИСЛО </a:t>
            </a:r>
            <a:r>
              <a:rPr lang="ru-RU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9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1+8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2+7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3+6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4+5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9" y="1229422"/>
            <a:ext cx="2061703" cy="398514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4759">
            <a:off x="6019244" y="1979604"/>
            <a:ext cx="1977908" cy="382317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662" y="-561449"/>
            <a:ext cx="10426889" cy="8079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09" y="1117045"/>
            <a:ext cx="1676887" cy="12576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50" y="2045447"/>
            <a:ext cx="1676887" cy="125766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1" y="2798491"/>
            <a:ext cx="1676887" cy="12576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62" y="3271215"/>
            <a:ext cx="1676887" cy="125766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67" y="2547357"/>
            <a:ext cx="1676887" cy="125766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19" y="1477048"/>
            <a:ext cx="1676887" cy="125766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40" y="831070"/>
            <a:ext cx="1676887" cy="125766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92" y="3483425"/>
            <a:ext cx="1676887" cy="125766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51" y="4886486"/>
            <a:ext cx="1676887" cy="12576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31" y="4616697"/>
            <a:ext cx="1676887" cy="125766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30" y="289707"/>
            <a:ext cx="1676887" cy="12576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9" y="4734782"/>
            <a:ext cx="1676887" cy="1257665"/>
          </a:xfrm>
          <a:prstGeom prst="rect">
            <a:avLst/>
          </a:prstGeom>
        </p:spPr>
      </p:pic>
      <p:sp>
        <p:nvSpPr>
          <p:cNvPr id="39" name="Овал 38"/>
          <p:cNvSpPr/>
          <p:nvPr/>
        </p:nvSpPr>
        <p:spPr>
          <a:xfrm>
            <a:off x="2156436" y="1929999"/>
            <a:ext cx="278301" cy="189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2156436" y="1522691"/>
            <a:ext cx="255785" cy="1920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0949" y="1832147"/>
            <a:ext cx="3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Ь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0848" y="2180395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Ь</a:t>
            </a:r>
          </a:p>
        </p:txBody>
      </p:sp>
      <p:sp>
        <p:nvSpPr>
          <p:cNvPr id="41" name="Овал 40"/>
          <p:cNvSpPr/>
          <p:nvPr/>
        </p:nvSpPr>
        <p:spPr>
          <a:xfrm>
            <a:off x="5449577" y="3869479"/>
            <a:ext cx="276410" cy="1609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448278" y="3698542"/>
            <a:ext cx="267960" cy="1709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180471" y="5702278"/>
            <a:ext cx="272541" cy="172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24852" y="5619155"/>
            <a:ext cx="286537" cy="2011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15566" y="1758455"/>
            <a:ext cx="286537" cy="20118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17618" y="1569985"/>
            <a:ext cx="286537" cy="20118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183579" y="1455454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#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2230" y="3709302"/>
            <a:ext cx="286537" cy="2011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2230" y="3439892"/>
            <a:ext cx="286537" cy="20118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04289" y="3339299"/>
            <a:ext cx="286537" cy="20118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21190" y="3480608"/>
            <a:ext cx="286537" cy="20118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41996" y="2480719"/>
            <a:ext cx="298730" cy="176799"/>
          </a:xfrm>
          <a:prstGeom prst="rect">
            <a:avLst/>
          </a:prstGeom>
        </p:spPr>
      </p:pic>
      <p:sp>
        <p:nvSpPr>
          <p:cNvPr id="55" name="Минус 54"/>
          <p:cNvSpPr/>
          <p:nvPr/>
        </p:nvSpPr>
        <p:spPr>
          <a:xfrm>
            <a:off x="5642737" y="2511587"/>
            <a:ext cx="690627" cy="130886"/>
          </a:xfrm>
          <a:prstGeom prst="mathMinus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/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61811" y="4965668"/>
            <a:ext cx="298730" cy="17679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25341" y="5430125"/>
            <a:ext cx="298730" cy="17679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84279" y="5700853"/>
            <a:ext cx="627942" cy="15241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07116" y="2781924"/>
            <a:ext cx="298730" cy="17679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71501" y="2303920"/>
            <a:ext cx="298730" cy="176799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59770" y="5666713"/>
            <a:ext cx="298730" cy="17679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48673" y="5298413"/>
            <a:ext cx="298730" cy="176799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13651" y="622557"/>
            <a:ext cx="298730" cy="176799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13651" y="1022869"/>
            <a:ext cx="298730" cy="176799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22136" y="3822087"/>
            <a:ext cx="298730" cy="176799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87467" y="4155372"/>
            <a:ext cx="298730" cy="176799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3670443" y="915937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#</a:t>
            </a:r>
            <a:endParaRPr lang="ru-RU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80705" y="823792"/>
            <a:ext cx="26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1091710" y="1145577"/>
            <a:ext cx="31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4523783" y="3293623"/>
            <a:ext cx="32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3101132" y="308413"/>
            <a:ext cx="36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4713135" y="1443237"/>
            <a:ext cx="224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794385" y="2781924"/>
            <a:ext cx="43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77" name="TextBox 76"/>
          <p:cNvSpPr txBox="1"/>
          <p:nvPr/>
        </p:nvSpPr>
        <p:spPr>
          <a:xfrm rot="18620390">
            <a:off x="1024808" y="4734135"/>
            <a:ext cx="35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2574043" y="3413392"/>
            <a:ext cx="22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3401217" y="4868748"/>
            <a:ext cx="48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2610416" y="2029926"/>
            <a:ext cx="48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6425692" y="2523316"/>
            <a:ext cx="37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82" name="TextBox 81"/>
          <p:cNvSpPr txBox="1"/>
          <p:nvPr/>
        </p:nvSpPr>
        <p:spPr>
          <a:xfrm rot="20654032">
            <a:off x="5864976" y="4614620"/>
            <a:ext cx="38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840906" y="2275007"/>
            <a:ext cx="298730" cy="176799"/>
          </a:xfrm>
          <a:prstGeom prst="rect">
            <a:avLst/>
          </a:prstGeom>
        </p:spPr>
      </p:pic>
      <p:sp>
        <p:nvSpPr>
          <p:cNvPr id="27" name="Улыбающееся лицо 26"/>
          <p:cNvSpPr/>
          <p:nvPr/>
        </p:nvSpPr>
        <p:spPr>
          <a:xfrm>
            <a:off x="6425906" y="736715"/>
            <a:ext cx="301121" cy="31118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4" name="Улыбающееся лицо 43"/>
          <p:cNvSpPr/>
          <p:nvPr/>
        </p:nvSpPr>
        <p:spPr>
          <a:xfrm>
            <a:off x="3000976" y="271510"/>
            <a:ext cx="298730" cy="29727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1588" y="1104075"/>
            <a:ext cx="310923" cy="31092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678569" y="1363405"/>
            <a:ext cx="310923" cy="31092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628871" y="3221995"/>
            <a:ext cx="310923" cy="310923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03114" y="4627216"/>
            <a:ext cx="310923" cy="31092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06160" y="2420682"/>
            <a:ext cx="310923" cy="310923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96471" y="3409443"/>
            <a:ext cx="310923" cy="310923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2618" y="2755311"/>
            <a:ext cx="310923" cy="310923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66533" y="4815341"/>
            <a:ext cx="310923" cy="310923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38627" y="4013125"/>
            <a:ext cx="310923" cy="310923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10684" y="4530481"/>
            <a:ext cx="310923" cy="310923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65685" y="2011482"/>
            <a:ext cx="310923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2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0" y="815413"/>
            <a:ext cx="8115294" cy="525640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60764" y="1525783"/>
            <a:ext cx="4197162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5" y="1352100"/>
            <a:ext cx="453744" cy="402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32" y="5729100"/>
            <a:ext cx="399032" cy="408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595028"/>
            <a:ext cx="605408" cy="947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98" y="984376"/>
            <a:ext cx="652576" cy="710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94" y="1542102"/>
            <a:ext cx="422076" cy="424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8" y="3536498"/>
            <a:ext cx="565252" cy="470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6" y="5729100"/>
            <a:ext cx="743299" cy="7068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34" y="6050383"/>
            <a:ext cx="574992" cy="4701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317" y="174594"/>
            <a:ext cx="522432" cy="4701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98" y="5430946"/>
            <a:ext cx="695239" cy="706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3828" y="2920621"/>
            <a:ext cx="2764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ФОКУС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17" y="749607"/>
            <a:ext cx="2357122" cy="45561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88" y="2289713"/>
            <a:ext cx="743299" cy="7068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65828" y="2079423"/>
            <a:ext cx="566977" cy="4694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32" y="3998237"/>
            <a:ext cx="695239" cy="7066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35083" y="1979048"/>
            <a:ext cx="652329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703" y="-96002"/>
            <a:ext cx="9586165" cy="695400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60764" y="1525783"/>
            <a:ext cx="4197162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03" y="141339"/>
            <a:ext cx="705362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5" y="620688"/>
            <a:ext cx="481446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253" y="4243250"/>
            <a:ext cx="732255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672" y="4734359"/>
            <a:ext cx="434841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6018" y="3971766"/>
            <a:ext cx="513242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62" y="4153308"/>
            <a:ext cx="690714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3" y="3332567"/>
            <a:ext cx="465591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270" y="1275027"/>
            <a:ext cx="789779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79" y="1911655"/>
            <a:ext cx="538487" cy="65652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123729" y="1556792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7200" b="1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6" y="3919766"/>
            <a:ext cx="840754" cy="7756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95" y="1556792"/>
            <a:ext cx="441088" cy="479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4387" y="4741598"/>
            <a:ext cx="463336" cy="451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1735" y="1170864"/>
            <a:ext cx="797340" cy="825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7929" y="5795069"/>
            <a:ext cx="786452" cy="8779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7108" y="5886523"/>
            <a:ext cx="513242" cy="5078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67" y="389599"/>
            <a:ext cx="690714" cy="81057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5173" y="79287"/>
            <a:ext cx="536494" cy="658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47723" y="2009087"/>
            <a:ext cx="5761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НАЙДИТЕ КВАРТЫ И ТЕРЦИИ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2759399"/>
            <a:ext cx="9144793" cy="902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06130" y="357447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mic Sans MS" panose="030F0702030302020204" pitchFamily="66" charset="0"/>
              </a:rPr>
              <a:t>Ф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56392" y="359404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О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86979" y="360582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К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1141" y="360207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У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02478" y="360207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С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78517" y="356130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В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28050" y="361300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А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80341" y="360207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И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9310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36958" y="361558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Б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04756" y="3626169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М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61144" y="357557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М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09174" y="357703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Г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84907" y="358986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Д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07679" y="3626169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Е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78078" y="361795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З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92472" y="3616573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Л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28599" y="3573087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Л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40505" y="3566333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Н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21589" y="3577032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П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88609" y="360207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Р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35908" y="3606743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Ц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59407" y="44941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47336" y="3603292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Я</a:t>
            </a:r>
            <a:endParaRPr lang="ru-RU" b="1" dirty="0">
              <a:latin typeface="Comic Sans MS" panose="030F0702030302020204" pitchFamily="66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1002744" y="3858051"/>
            <a:ext cx="7375773" cy="38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28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8" y="703667"/>
            <a:ext cx="8421851" cy="52578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60764" y="1525783"/>
            <a:ext cx="4197162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03" y="141339"/>
            <a:ext cx="705362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5" y="620688"/>
            <a:ext cx="481446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253" y="4243250"/>
            <a:ext cx="732255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672" y="4734359"/>
            <a:ext cx="434841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6018" y="3971766"/>
            <a:ext cx="513242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62" y="4153308"/>
            <a:ext cx="690714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3" y="3332567"/>
            <a:ext cx="465591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270" y="1275027"/>
            <a:ext cx="789779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59" y="2239813"/>
            <a:ext cx="538487" cy="65652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123729" y="1556792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7200" b="1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6" y="3919766"/>
            <a:ext cx="840754" cy="7756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95" y="1556792"/>
            <a:ext cx="441088" cy="4796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0764" y="2060812"/>
            <a:ext cx="49721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ОТКРЫТЫЙ УРОК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обучающимися </a:t>
            </a:r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«Цирковые приключения: интервальные обращения»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4387" y="4741598"/>
            <a:ext cx="463336" cy="451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50668" y="1525783"/>
            <a:ext cx="797340" cy="825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7929" y="5795069"/>
            <a:ext cx="786452" cy="8779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7108" y="5886523"/>
            <a:ext cx="513242" cy="5078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67" y="389599"/>
            <a:ext cx="690714" cy="81057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5173" y="79287"/>
            <a:ext cx="536494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79" y="548680"/>
            <a:ext cx="8115294" cy="525640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60764" y="1525783"/>
            <a:ext cx="4197162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600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5" y="1352100"/>
            <a:ext cx="453744" cy="402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32" y="5729100"/>
            <a:ext cx="399032" cy="408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595028"/>
            <a:ext cx="605408" cy="947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98" y="984376"/>
            <a:ext cx="652576" cy="710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94" y="1542102"/>
            <a:ext cx="422076" cy="424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8" y="3536498"/>
            <a:ext cx="565252" cy="470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6" y="5729100"/>
            <a:ext cx="743299" cy="7068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34" y="6050383"/>
            <a:ext cx="574992" cy="4701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317" y="174594"/>
            <a:ext cx="522432" cy="4701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98" y="5430946"/>
            <a:ext cx="695239" cy="706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3828" y="2920621"/>
            <a:ext cx="2764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ФОКУС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02" y="644737"/>
            <a:ext cx="2357122" cy="45561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88" y="2289713"/>
            <a:ext cx="743299" cy="7068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65828" y="2079423"/>
            <a:ext cx="566977" cy="4694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32" y="3998237"/>
            <a:ext cx="695239" cy="7066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35083" y="1979048"/>
            <a:ext cx="652329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" y="763485"/>
            <a:ext cx="9144000" cy="49315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87" y="36685"/>
            <a:ext cx="979911" cy="233372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60764" y="1525783"/>
            <a:ext cx="4197162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0" y="590197"/>
            <a:ext cx="737976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16" y="1308113"/>
            <a:ext cx="366563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7" y="5964122"/>
            <a:ext cx="724232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90" y="5729101"/>
            <a:ext cx="499059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8627" y="4376523"/>
            <a:ext cx="394685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518" y="4868749"/>
            <a:ext cx="743179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5" y="3323595"/>
            <a:ext cx="326119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531" y="323424"/>
            <a:ext cx="858781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16" y="5552203"/>
            <a:ext cx="656995" cy="65652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123729" y="1556792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7200" b="1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46" y="4365104"/>
            <a:ext cx="720020" cy="7756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52936"/>
            <a:ext cx="372725" cy="4796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73445" y="2082350"/>
            <a:ext cx="4684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800" b="1" dirty="0" smtClean="0">
              <a:solidFill>
                <a:srgbClr val="C0000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8657" y="2149530"/>
            <a:ext cx="60866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ЗВУКИ В ИНТЕРВАЛАХ ЛЮБЯТ КУВЫРКАТЬСЯ И СТАНОВИТЬСЯ ВНИЗ ГОЛОВОЙ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ПРЕВРАЩАТЬСЯ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ОБРАЩАТЬСЯ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" y="708285"/>
            <a:ext cx="2152403" cy="41604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4759">
            <a:off x="6253554" y="1677670"/>
            <a:ext cx="1977908" cy="38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73" y="0"/>
            <a:ext cx="9130351" cy="675564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17525" y="4099064"/>
            <a:ext cx="2891381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4861" y="1168843"/>
            <a:ext cx="4482194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0" y="731861"/>
            <a:ext cx="855838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21" y="1317496"/>
            <a:ext cx="400853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9" y="3599349"/>
            <a:ext cx="541440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88" y="5603734"/>
            <a:ext cx="490603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32" y="1170529"/>
            <a:ext cx="60938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315" y="1536572"/>
            <a:ext cx="658037" cy="7073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19" y="4972348"/>
            <a:ext cx="575014" cy="71357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19872" y="1318791"/>
            <a:ext cx="1847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27784" y="1844824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09" y="1117045"/>
            <a:ext cx="5844429" cy="438332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550012" y="3724058"/>
            <a:ext cx="962855" cy="5695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4" name="Овал 13"/>
          <p:cNvSpPr/>
          <p:nvPr/>
        </p:nvSpPr>
        <p:spPr>
          <a:xfrm>
            <a:off x="3567368" y="3152792"/>
            <a:ext cx="964091" cy="55942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425" y="1725292"/>
            <a:ext cx="975445" cy="585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3966" y="3172205"/>
            <a:ext cx="975445" cy="5730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03260" y="4667907"/>
            <a:ext cx="472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58022" y="4651907"/>
            <a:ext cx="69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15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" y="763485"/>
            <a:ext cx="9144000" cy="49315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134" y="216359"/>
            <a:ext cx="979911" cy="233372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60764" y="1525783"/>
            <a:ext cx="4197162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0" y="590197"/>
            <a:ext cx="737976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16" y="1308113"/>
            <a:ext cx="366563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7" y="5964122"/>
            <a:ext cx="724232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90" y="5729101"/>
            <a:ext cx="499059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8627" y="4376523"/>
            <a:ext cx="394685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518" y="4868749"/>
            <a:ext cx="743179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5" y="3323595"/>
            <a:ext cx="326119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24" y="580822"/>
            <a:ext cx="858781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16" y="5552203"/>
            <a:ext cx="656995" cy="65652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123729" y="1556792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7200" b="1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46" y="4365104"/>
            <a:ext cx="720020" cy="7756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52936"/>
            <a:ext cx="372725" cy="4796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73445" y="2082350"/>
            <a:ext cx="4684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800" b="1" dirty="0" smtClean="0">
              <a:solidFill>
                <a:srgbClr val="C0000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8657" y="2149530"/>
            <a:ext cx="60866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ОБРАЩЕНИЕ ИМЕЕТ КАЖДЫЙ ИНТЕРВАЛ.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 НЕМ ТОТ ЗВУК,ЧТО БЫЛ ВЕРШИНОЙ – ОСНОВАНЬЕМ СТАЛ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endParaRPr lang="ru-RU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1" y="1085721"/>
            <a:ext cx="2061703" cy="398514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4759">
            <a:off x="6385502" y="1938411"/>
            <a:ext cx="1977908" cy="38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9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73" y="0"/>
            <a:ext cx="9130351" cy="675564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17525" y="4099064"/>
            <a:ext cx="2891381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4861" y="1168843"/>
            <a:ext cx="4482194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4" y="731861"/>
            <a:ext cx="620783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6" y="1317496"/>
            <a:ext cx="326408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3" y="3599349"/>
            <a:ext cx="410846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25" y="5603734"/>
            <a:ext cx="328066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32" y="1170529"/>
            <a:ext cx="354848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78" y="1536572"/>
            <a:ext cx="519774" cy="7073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19" y="4972348"/>
            <a:ext cx="575014" cy="71357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19872" y="1318791"/>
            <a:ext cx="1847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27784" y="1844824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48" y="1168208"/>
            <a:ext cx="5844429" cy="438332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308906" y="3724613"/>
            <a:ext cx="1294713" cy="6312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основание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08906" y="3189052"/>
            <a:ext cx="1294713" cy="53556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вершина</a:t>
            </a:r>
            <a:endParaRPr lang="ru-RU" sz="14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7219">
            <a:off x="5927603" y="1532653"/>
            <a:ext cx="1757127" cy="313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80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73" y="0"/>
            <a:ext cx="9130351" cy="675564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17525" y="4099064"/>
            <a:ext cx="2891381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4861" y="1168843"/>
            <a:ext cx="4482194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4" y="731861"/>
            <a:ext cx="620783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6" y="1317496"/>
            <a:ext cx="326408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3" y="3599349"/>
            <a:ext cx="410846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25" y="5603734"/>
            <a:ext cx="328066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32" y="1170529"/>
            <a:ext cx="354848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78" y="1536572"/>
            <a:ext cx="519774" cy="7073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19" y="4972348"/>
            <a:ext cx="575014" cy="71357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19872" y="1318791"/>
            <a:ext cx="1847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27784" y="1844824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48" y="1168208"/>
            <a:ext cx="5844429" cy="438332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161037" y="1851664"/>
            <a:ext cx="1371441" cy="5790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вершина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232178" y="3165186"/>
            <a:ext cx="1293779" cy="63977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основание</a:t>
            </a:r>
            <a:endParaRPr lang="ru-RU" sz="12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1120709">
            <a:off x="5888392" y="1852407"/>
            <a:ext cx="1757127" cy="299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90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73" y="0"/>
            <a:ext cx="9130351" cy="675564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17525" y="4099064"/>
            <a:ext cx="2891381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4861" y="1168843"/>
            <a:ext cx="4482194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0" y="731861"/>
            <a:ext cx="855838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6" y="1317496"/>
            <a:ext cx="326408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9" y="3599349"/>
            <a:ext cx="541440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88" y="5603734"/>
            <a:ext cx="490603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32" y="1170529"/>
            <a:ext cx="60938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315" y="1536572"/>
            <a:ext cx="658037" cy="7073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19" y="4972348"/>
            <a:ext cx="575014" cy="71357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19872" y="1318791"/>
            <a:ext cx="1847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27784" y="1844824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09" y="1117045"/>
            <a:ext cx="5844429" cy="438332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550012" y="3724058"/>
            <a:ext cx="962855" cy="5695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4" name="Овал 13"/>
          <p:cNvSpPr/>
          <p:nvPr/>
        </p:nvSpPr>
        <p:spPr>
          <a:xfrm>
            <a:off x="3567368" y="3152792"/>
            <a:ext cx="964091" cy="55942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1902" y="1810035"/>
            <a:ext cx="975445" cy="585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34061" y="3161715"/>
            <a:ext cx="975445" cy="573074"/>
          </a:xfrm>
          <a:prstGeom prst="rect">
            <a:avLst/>
          </a:prstGeom>
        </p:spPr>
      </p:pic>
      <p:sp>
        <p:nvSpPr>
          <p:cNvPr id="20" name="Стрелка вправо 19"/>
          <p:cNvSpPr/>
          <p:nvPr/>
        </p:nvSpPr>
        <p:spPr>
          <a:xfrm rot="18667898" flipV="1">
            <a:off x="4102519" y="2976569"/>
            <a:ext cx="2384441" cy="55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903260" y="4667907"/>
            <a:ext cx="472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</a:t>
            </a:r>
            <a:endParaRPr lang="ru-RU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58022" y="4651907"/>
            <a:ext cx="69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6</a:t>
            </a:r>
            <a:endParaRPr lang="ru-RU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>
            <a:off x="4189863" y="2681805"/>
            <a:ext cx="1868159" cy="4313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01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2323</TotalTime>
  <Words>214</Words>
  <Application>Microsoft Office PowerPoint</Application>
  <PresentationFormat>Экран (4:3)</PresentationFormat>
  <Paragraphs>118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Monotype Corsiva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55</cp:revision>
  <dcterms:created xsi:type="dcterms:W3CDTF">2026-02-20T05:06:47Z</dcterms:created>
  <dcterms:modified xsi:type="dcterms:W3CDTF">2026-02-24T03:26:36Z</dcterms:modified>
</cp:coreProperties>
</file>