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2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9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0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7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0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3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0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41452E-0E94-6054-2253-E24E1B47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64"/>
            <a:ext cx="12192000" cy="69392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0F9BD-AF20-881C-A7E1-537E47F56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Херсонес Древний</a:t>
            </a:r>
          </a:p>
        </p:txBody>
      </p:sp>
    </p:spTree>
    <p:extLst>
      <p:ext uri="{BB962C8B-B14F-4D97-AF65-F5344CB8AC3E}">
        <p14:creationId xmlns:p14="http://schemas.microsoft.com/office/powerpoint/2010/main" val="21583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1C8B8-F007-07B5-059D-3E6C728B51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6038" y="84138"/>
            <a:ext cx="9605962" cy="1058862"/>
          </a:xfrm>
        </p:spPr>
        <p:txBody>
          <a:bodyPr/>
          <a:lstStyle/>
          <a:p>
            <a:r>
              <a:rPr lang="ru-RU" dirty="0"/>
              <a:t>Вспомним, что такое Херсонес?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E36DD-78F3-2DB7-BD21-99A388BF93A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792163"/>
            <a:ext cx="5157788" cy="499903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Херсонес, сокращенное со средневекового греческого до Херсонес (</a:t>
            </a:r>
            <a:r>
              <a:rPr lang="ru-RU" dirty="0" err="1"/>
              <a:t>ΧΕρσώΝ</a:t>
            </a:r>
            <a:r>
              <a:rPr lang="ru-RU" dirty="0"/>
              <a:t>), было древнегреческой колонией, основанной примерно 2500 лет назад в юго-западной части Крымского полуострова. Поселенцы из </a:t>
            </a:r>
            <a:r>
              <a:rPr lang="ru-RU" dirty="0" err="1"/>
              <a:t>Гераклеи</a:t>
            </a:r>
            <a:r>
              <a:rPr lang="ru-RU" dirty="0"/>
              <a:t> Понтийской в Вифинии основали колонию в 6 веке до нашей эры. Древний город был расположен на берегу Черного моря на окраине современного Севастополя на Крымском полуострове, где его называют Херсонесом.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D5CE23A-0DF0-C1ED-B57D-131D7429E67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659438" y="904875"/>
            <a:ext cx="6532562" cy="4276725"/>
          </a:xfrm>
        </p:spPr>
      </p:pic>
    </p:spTree>
    <p:extLst>
      <p:ext uri="{BB962C8B-B14F-4D97-AF65-F5344CB8AC3E}">
        <p14:creationId xmlns:p14="http://schemas.microsoft.com/office/powerpoint/2010/main" val="209610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AED3C-105C-D5C1-832A-C83B29CB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B75D-4D29-CA1C-0BD7-DB0BBF4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935355"/>
          </a:xfrm>
        </p:spPr>
        <p:txBody>
          <a:bodyPr/>
          <a:lstStyle/>
          <a:p>
            <a:pPr algn="ctr"/>
            <a:r>
              <a:rPr lang="ru-RU" dirty="0"/>
              <a:t>ИСТОРИЯ ГОРОДА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CB838-0049-A715-1917-E3607BB4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041" y="903288"/>
            <a:ext cx="5826760" cy="5558472"/>
          </a:xfrm>
        </p:spPr>
        <p:txBody>
          <a:bodyPr>
            <a:noAutofit/>
          </a:bodyPr>
          <a:lstStyle/>
          <a:p>
            <a:r>
              <a:rPr lang="ru-RU" sz="1600" dirty="0"/>
              <a:t>Город был основан эллинами в 424-421 годах до н. э. Благодаря выгодному географическому положению на пересечении морских путей, в полисе активно развивалась культура, ремесла и торговля. Греческое поселение расширялось вглубь </a:t>
            </a:r>
            <a:r>
              <a:rPr lang="ru-RU" sz="1600" dirty="0" err="1"/>
              <a:t>Гераклейского</a:t>
            </a:r>
            <a:r>
              <a:rPr lang="ru-RU" sz="1600" dirty="0"/>
              <a:t> полуострова. Первоначальная площадь в 4 га увеличилась в 10 раз.</a:t>
            </a:r>
          </a:p>
          <a:p>
            <a:r>
              <a:rPr lang="ru-RU" sz="1600" dirty="0"/>
              <a:t>Этот античный полис стал оплотом христианства на Руси. В I в. здесь появляются первые последователи христианства. В V в. полис вошел в состав Византийской империи и до XIII в. был опорой Византии в Крыму.</a:t>
            </a:r>
          </a:p>
          <a:p>
            <a:r>
              <a:rPr lang="ru-RU" sz="1600" dirty="0"/>
              <a:t>Крещение князя Владимира</a:t>
            </a:r>
          </a:p>
          <a:p>
            <a:r>
              <a:rPr lang="ru-RU" sz="1600" dirty="0"/>
              <a:t>В 988 г. киевскому князю Владимиру Святославовичу удалось захватить Корсунь. В Корсуни (Херсонесе) князь Владимир был крещен, здесь же состоялось его венчание с царевной Анной Византийской. Затем Владимир Красно Солнышко вернулся в Киев и приступил к крещению народа.</a:t>
            </a:r>
          </a:p>
          <a:p>
            <a:r>
              <a:rPr lang="ru-RU" sz="1600" dirty="0"/>
              <a:t>Согласно этим фактам, Корсунь является колыбелью православия на Руси.</a:t>
            </a:r>
          </a:p>
          <a:p>
            <a:r>
              <a:rPr lang="ru-RU" sz="1600" dirty="0"/>
              <a:t>В Херсонесе Таврическом останавливался апостол Андрей Первозванный, который путешествовал с проповедями по Крыму. На территории музея-заповедника установлен памятник Андрею Первозванному.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21C08F-D457-713D-F5D6-9DCE6ECAA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056640"/>
            <a:ext cx="5181600" cy="5405120"/>
          </a:xfrm>
        </p:spPr>
      </p:pic>
    </p:spTree>
    <p:extLst>
      <p:ext uri="{BB962C8B-B14F-4D97-AF65-F5344CB8AC3E}">
        <p14:creationId xmlns:p14="http://schemas.microsoft.com/office/powerpoint/2010/main" val="33250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91415-8611-9260-BEA2-F06295C9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65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ПЕРИОД УГАСАНИЯ ХЕРСОНЕСА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0DA32-8A5D-71B2-4E8F-0F07B73A1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6221"/>
            <a:ext cx="5181600" cy="481074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Спустя триста лет, происходит развал Византийской империи. Этот факт имел печальные последствия для Херсонеса. К началу XIII в. хозяевами транзитной торговли стали турки-сельджуки.</a:t>
            </a:r>
          </a:p>
          <a:p>
            <a:r>
              <a:rPr lang="ru-RU" dirty="0"/>
              <a:t>Вскоре главные торговые пути переместились в восточную часть Таврики. Здесь генуэзцы основали свои торговые поселки. Их современные названия: Судак, Балаклава, Феодосия. Постепенно торговые конкуренты разрушают экономику Херсонеса.</a:t>
            </a:r>
          </a:p>
          <a:p>
            <a:r>
              <a:rPr lang="ru-RU" dirty="0"/>
              <a:t>В 1363 году литовский князь Ольгерд вторгся в Крым, разграбил Херсонес, захватив ценнейшие церковные предметы. Через 34 года город снова был разрушен преемником литовского князя Ольгерда.</a:t>
            </a:r>
          </a:p>
          <a:p>
            <a:r>
              <a:rPr lang="ru-RU" dirty="0" err="1"/>
              <a:t>Херсонеситы</a:t>
            </a:r>
            <a:r>
              <a:rPr lang="ru-RU" dirty="0"/>
              <a:t> вновь восстанавливают город. Они ремонтируют городские стены, дома, мостят улицы. Но в 1399 г. город погибает от набега темника Золотой Орды — </a:t>
            </a:r>
            <a:r>
              <a:rPr lang="ru-RU" dirty="0" err="1"/>
              <a:t>Едигея</a:t>
            </a:r>
            <a:r>
              <a:rPr lang="ru-RU" dirty="0"/>
              <a:t>. Он грабит город, а потом предает его огню. Последние жители покидают погибший город навсегда.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2A696F7-495D-FB3F-DFFD-FCB4E7C56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66221"/>
            <a:ext cx="5181600" cy="4810742"/>
          </a:xfrm>
        </p:spPr>
      </p:pic>
    </p:spTree>
    <p:extLst>
      <p:ext uri="{BB962C8B-B14F-4D97-AF65-F5344CB8AC3E}">
        <p14:creationId xmlns:p14="http://schemas.microsoft.com/office/powerpoint/2010/main" val="177280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18755-1D77-8804-ABAB-A90BE31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ПРАВИТЕЛИ ХЕРСОНЕСА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61B31-8B6A-6B6B-0A9A-A3E8F1B16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Эвопий</a:t>
            </a:r>
            <a:r>
              <a:rPr lang="ru-RU" dirty="0"/>
              <a:t> (VI в. до н. э.). Тиран Херсонеса. </a:t>
            </a:r>
          </a:p>
          <a:p>
            <a:r>
              <a:rPr lang="ru-RU" dirty="0" err="1"/>
              <a:t>Клеарх</a:t>
            </a:r>
            <a:r>
              <a:rPr lang="ru-RU" dirty="0"/>
              <a:t> (363–352 гг. до н. э.). Ученик Платона. </a:t>
            </a:r>
          </a:p>
          <a:p>
            <a:r>
              <a:rPr lang="ru-RU" dirty="0"/>
              <a:t>Сатир. Брат </a:t>
            </a:r>
            <a:r>
              <a:rPr lang="ru-RU" dirty="0" err="1"/>
              <a:t>Клеарха</a:t>
            </a:r>
            <a:r>
              <a:rPr lang="ru-RU" dirty="0"/>
              <a:t>, после него передал власть сыну </a:t>
            </a:r>
            <a:r>
              <a:rPr lang="ru-RU" dirty="0" err="1"/>
              <a:t>Клеарха</a:t>
            </a:r>
            <a:r>
              <a:rPr lang="ru-RU" dirty="0"/>
              <a:t> — Тимофею. </a:t>
            </a:r>
          </a:p>
          <a:p>
            <a:r>
              <a:rPr lang="ru-RU" dirty="0"/>
              <a:t>Дионисий. Сын </a:t>
            </a:r>
            <a:r>
              <a:rPr lang="ru-RU" dirty="0" err="1"/>
              <a:t>Клеарха</a:t>
            </a:r>
            <a:r>
              <a:rPr lang="ru-RU" dirty="0"/>
              <a:t>, в 306 г. до н. э. принял титул царя. В 305 г. до н. э. после смерти Дионисия при его малолетних детях регентшей стала их мать </a:t>
            </a:r>
            <a:r>
              <a:rPr lang="ru-RU" dirty="0" err="1"/>
              <a:t>Амастрис</a:t>
            </a:r>
            <a:r>
              <a:rPr lang="ru-RU" dirty="0"/>
              <a:t>. </a:t>
            </a:r>
          </a:p>
          <a:p>
            <a:r>
              <a:rPr lang="ru-RU" dirty="0"/>
              <a:t>Митридат VI Евпатор (134–63 до н. э.). 15 Царь Понта, правивший в 121–63 до н. э..  Под его властью Херсонес начал возрождаться.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E24068-9748-BF57-0AF6-39A94732D5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0" y="1825625"/>
            <a:ext cx="5349240" cy="4229735"/>
          </a:xfrm>
        </p:spPr>
      </p:pic>
    </p:spTree>
    <p:extLst>
      <p:ext uri="{BB962C8B-B14F-4D97-AF65-F5344CB8AC3E}">
        <p14:creationId xmlns:p14="http://schemas.microsoft.com/office/powerpoint/2010/main" val="68884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8CDCB-C8AF-B9CE-C5FA-02BFCEA2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РЕМЕСЛА В ХЕРСОНЕСЕ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D65C5-4CC0-02AB-355D-86A6C5A265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 древнем Херсонесе процветали разнообразные ремёсла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среди них: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Гончарное производство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 Из глины делали кровлю, рыболовные и ткацкие грузила, терракотовые статуэтки, масляные и свечные светильники, различные архитектурные детали.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Металлообработка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 В городе действовали кузнечные и литейные мастерские, где изготовляли орудия труда, оружие и изделия из цветных металлов.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Ткачество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Этим ремеслом занимались преимущественно женщины. Сырьём служила шерсть, которую получали от овец, разводимых жителями города.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Оружейное дело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Ювелирное производство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</a:t>
            </a:r>
          </a:p>
          <a:p>
            <a:pPr algn="l">
              <a:spcAft>
                <a:spcPts val="600"/>
              </a:spcAft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Ремесла были сосредоточены в отдельном поселенческом квартале — Керамике, который располагался сразу за оборонительной стеной. 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8233CA7-0BA2-E13C-122F-20EB81197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4161472"/>
          </a:xfrm>
        </p:spPr>
      </p:pic>
    </p:spTree>
    <p:extLst>
      <p:ext uri="{BB962C8B-B14F-4D97-AF65-F5344CB8AC3E}">
        <p14:creationId xmlns:p14="http://schemas.microsoft.com/office/powerpoint/2010/main" val="11200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B1781-787D-B8FA-582E-B9E9EA1B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ИНТЕРЕСНЫЕ ФАКТЫ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3C557-9CED-95DC-379E-3F1DD9EDD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496" y="1118795"/>
            <a:ext cx="7074946" cy="5058168"/>
          </a:xfrm>
        </p:spPr>
        <p:txBody>
          <a:bodyPr>
            <a:normAutofit fontScale="62500" lnSpcReduction="2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Херсонес — единственный античный полис Северного Причерноморья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городская жизнь в котором непрерывно поддерживалась вплоть до конца XIV века.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 Херсонесе снимали некоторые эпизоды известного советского фильма-сказки «Приключения Буратино»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Например, там шли съёмки воображаемой Страны Дураков, а в кадре отчётливо виден знаменитый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херсонесский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Сигнальный колокол.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Первые жители Севастополя для возведения своих домов активно брали камень именно в Херсонесе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благодаря чему от древних стен почти ничего не осталось. Местные жители уносили даже древние каменные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квадры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карнизы и барельефы с надписями.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 Херсонесе есть остатки античного водопровода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трубы которого сделаны из камня. Это один из самых древних водопроводов, о которых известно учёным.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 I веке н. э. в полисе начало распространяться христианство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здесь побывал святой апостол Андрей Первозванный.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Херсонес — единственный в мире византийский город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дошедший до нас нетронутым. В 1399 году город окончательно разрушили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золотоордынцы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3857724-042E-1C9D-F2AE-C3DE8E387B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8875" y="1118795"/>
            <a:ext cx="4452938" cy="4746795"/>
          </a:xfrm>
        </p:spPr>
      </p:pic>
    </p:spTree>
    <p:extLst>
      <p:ext uri="{BB962C8B-B14F-4D97-AF65-F5344CB8AC3E}">
        <p14:creationId xmlns:p14="http://schemas.microsoft.com/office/powerpoint/2010/main" val="1952547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</TotalTime>
  <Words>756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YS Text</vt:lpstr>
      <vt:lpstr>Тема Office</vt:lpstr>
      <vt:lpstr>Херсонес Древний</vt:lpstr>
      <vt:lpstr>Вспомним, что такое Херсонес?</vt:lpstr>
      <vt:lpstr>Презентация PowerPoint</vt:lpstr>
      <vt:lpstr>ИСТОРИЯ ГОРОДА</vt:lpstr>
      <vt:lpstr>ПЕРИОД УГАСАНИЯ ХЕРСОНЕСА</vt:lpstr>
      <vt:lpstr>ПРАВИТЕЛИ ХЕРСОНЕСА</vt:lpstr>
      <vt:lpstr>РЕМЕСЛА В ХЕРСОНЕСЕ</vt:lpstr>
      <vt:lpstr>ИНТЕРЕСНЫЕ ФАКТЫ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Субботина</dc:creator>
  <cp:lastModifiedBy>Ольга Субботина</cp:lastModifiedBy>
  <cp:revision>2</cp:revision>
  <dcterms:created xsi:type="dcterms:W3CDTF">2024-12-10T16:00:56Z</dcterms:created>
  <dcterms:modified xsi:type="dcterms:W3CDTF">2024-12-10T21:10:51Z</dcterms:modified>
</cp:coreProperties>
</file>