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A6314-EE1F-C173-755B-4009B4C18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0FEEFC-54D5-43C4-6A1A-092F20485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C1195-BF39-6ABF-5423-1B336585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5892C-9F5A-7E51-CB71-1D209EBC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51B6A-6767-D4D0-F8AA-DD0439FF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1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A92FF-C747-1198-8639-6A181BDA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5FA36F-1EBA-7CA2-5B46-FDF3F7E3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E403C-26EE-5540-EFF5-ABB653DB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C5F97-4EFD-CBAE-F22E-2B0155F8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9E2A3-CF32-D7DF-EB67-1603C46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3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175E07-E8AA-8122-35B6-4EF6E070E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FB337C-40A8-22D5-390B-B1FD4622F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D2D0E9-E3A2-9E0C-8BC4-C6DD4A43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C1751-CD66-B82E-ECED-9B56F1E5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ACF35-F538-4F60-E04D-82C36BF0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7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3D12-506E-0D65-94EE-7DEDD4F1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1660E-C5BD-8EAC-CE88-E54FA9C3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55E96-025A-637A-CEC5-734660F2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77204-79AE-CE56-62D5-7745CF56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84B56-A4B7-C607-231D-DEEE6C2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AE4AD-E359-0BD4-5565-F88F418B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9522F-E698-895E-5C95-42AACAC97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AE83D7-2F49-72A7-79F3-0553882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11C47B-5C58-F815-C1C7-932C3A2D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35175-A03B-E0BF-8448-EC10A759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F0CF8-4F7C-CF49-83D9-7C8C4D6D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5BB3D-C72D-FC55-F52D-3DD63463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19058E-6B49-73A9-0C19-72E932D2C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5A29B-29A1-D936-6D22-07CFE1E7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D56102-C35F-6E33-0599-F27BED4C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B888CD-F736-F0A0-A9A1-B76C1889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6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3EC19-0675-4FA1-596C-26DCF1DF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33B99-C895-0F66-19FF-0D0BF6323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7BC91E-BCD1-BB62-162D-63045D8D7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CA6E28-2CB6-DFD3-9003-75389CF5C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3AE6C0-DBF4-D0C4-FED5-C50D5DBEC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BA5C25-8C2C-4263-37B9-1DA15026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E33-9CB9-6317-676C-B8B9793E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40DA2C-DB79-AE14-44C7-A683D76C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1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D246-8FF3-4D0C-BC1D-834E33A8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6A3D41-2258-7C13-1909-2859C357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327DDA-3A88-4A93-C39F-9FEB64E2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109CB4-09A2-378B-4B97-D232E7C5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5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11823C-82CE-6D45-A324-D703206A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3A7147-052F-0438-CCD1-686D419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7F8379-A6E2-1A38-A2D1-302E99EF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5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3C38B-CDB4-9195-3E7B-629ADA0E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28F7D-4E55-B7BE-18AA-341E8AE0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D1E60-7BF4-315D-CF83-0417CD0C7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75F2E0-7748-7597-8C8F-3A4A5E9D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8FB8B-FCCE-F457-7951-B853ECE6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0C5CAA-0119-9439-1907-EC8604EC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7C4F-C0A3-DA20-B65A-2DF406D0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0EDD0C-69A0-BCD1-5659-85893B0F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F8D8CC-7C62-9D31-2E7E-7F2A9CF0E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FA480-4CC5-0FAE-BBA5-024145C1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B60AC-37AA-CB95-18CF-0A9AE643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4FC2E6-BFEF-2700-B18D-6BCB44C6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0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900F6-E8B3-35F0-92A9-9125A471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D7419-4C8E-2A76-3350-377C6C3CF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91668-CCA0-35A1-6460-02E025D64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46FC2-C66D-4E4F-8929-915D64C8B894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93531-C772-6B2C-F3C2-993C9B4A7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E27B8-4254-34EA-7589-003B42C26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1F1CFE-DE20-1D41-8B22-1DD09EA7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7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D1FB5-F1CC-7036-1E18-1F34A6DA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7889"/>
            <a:ext cx="2999978" cy="89654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i="1" dirty="0"/>
              <a:t>Япония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466C43-DC62-3E0C-C801-A7ADBA1DA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7" y="167433"/>
            <a:ext cx="6730751" cy="650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6141BA7-0192-E2B0-B2F7-40F5ED9ED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i="1" dirty="0"/>
              <a:t>Епихина Валерия</a:t>
            </a:r>
            <a:r>
              <a:rPr lang="ru-RU" dirty="0"/>
              <a:t> </a:t>
            </a:r>
          </a:p>
          <a:p>
            <a:r>
              <a:rPr lang="ru-RU" i="1" dirty="0"/>
              <a:t>Группа ИКС-24 </a:t>
            </a:r>
          </a:p>
          <a:p>
            <a:r>
              <a:rPr lang="ru-RU" i="1" dirty="0"/>
              <a:t>ГБПОУ НСО «</a:t>
            </a:r>
            <a:r>
              <a:rPr lang="ru-RU" i="1" dirty="0" err="1"/>
              <a:t>НКССиС</a:t>
            </a:r>
            <a:r>
              <a:rPr lang="ru-RU" i="1" dirty="0"/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424FD-21E2-D42A-6A8C-659A69EEF3C2}"/>
              </a:ext>
            </a:extLst>
          </p:cNvPr>
          <p:cNvSpPr txBox="1"/>
          <p:nvPr/>
        </p:nvSpPr>
        <p:spPr>
          <a:xfrm>
            <a:off x="5256014" y="260389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454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1BAB9-289B-0CAD-027A-297FEA10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4" y="625078"/>
            <a:ext cx="3932237" cy="1451769"/>
          </a:xfrm>
        </p:spPr>
        <p:txBody>
          <a:bodyPr>
            <a:noAutofit/>
          </a:bodyPr>
          <a:lstStyle/>
          <a:p>
            <a:r>
              <a:rPr lang="ru-RU" sz="1800" b="1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Фусими</a:t>
            </a:r>
            <a:r>
              <a:rPr lang="ru-RU" sz="1800" b="1" i="1" dirty="0">
                <a:latin typeface="Aptos Serif" panose="02020604070405020304" pitchFamily="18" charset="0"/>
                <a:cs typeface="Aptos Serif" panose="02020604070405020304" pitchFamily="18" charset="0"/>
              </a:rPr>
              <a:t> Инари (яп. </a:t>
            </a:r>
            <a:r>
              <a:rPr lang="ru-RU" sz="1800" b="1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伏見稲荷大社</a:t>
            </a:r>
            <a:r>
              <a:rPr lang="ru-RU" sz="1800" b="1" i="1" dirty="0">
                <a:latin typeface="Aptos Serif" panose="02020604070405020304" pitchFamily="18" charset="0"/>
                <a:cs typeface="Aptos Serif" panose="02020604070405020304" pitchFamily="18" charset="0"/>
              </a:rPr>
              <a:t>) </a:t>
            </a: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— храмовый комплекс и главный храм богини Инари, расположенный в районе </a:t>
            </a:r>
            <a:r>
              <a:rPr lang="ru-RU" sz="1800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Фусими</a:t>
            </a: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 города Киото.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7741B0-D323-640B-4935-0AF7E2065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031"/>
            <a:ext cx="5780484" cy="632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8221CA0-50B6-32E4-CFB2-E91454DAE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0154" y="2432447"/>
            <a:ext cx="3932237" cy="3550444"/>
          </a:xfrm>
        </p:spPr>
        <p:txBody>
          <a:bodyPr>
            <a:noAutofit/>
          </a:bodyPr>
          <a:lstStyle/>
          <a:p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Название происходит от местности </a:t>
            </a:r>
            <a:r>
              <a:rPr lang="ru-RU" sz="1800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Фусими</a:t>
            </a: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, названной в честь одноимённой горы и расположенной южнее средневекового Киото. Храм получил большую известность, когда в 1072 году стал местом паломничества императора[2]. Самые старые постройки храмового комплекса датируются 711 годом. Храм был перестроен в 816 году по просьбе монаха </a:t>
            </a:r>
            <a:r>
              <a:rPr lang="ru-RU" sz="1800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Кукая</a:t>
            </a: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73198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4FC70-8858-30D6-F353-FF4B36D1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D64172-EE22-D6EE-6BA5-D543024E5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2"/>
            <a:ext cx="12191999" cy="687619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0D684A5-2443-AC1F-5E7A-92FA8F86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1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CE96F1-E798-1ADE-E7AE-789F744D6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58" y="227622"/>
            <a:ext cx="6096000" cy="640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5F37BF4-156C-DCCC-54A0-A4D1531D7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276" y="335677"/>
            <a:ext cx="3507343" cy="603792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Япония расположена на востоке Азии, между 30° и 45° северной широты, протянувшись на 3 тыс. км вдоль побережья Евразии.
Архипелаг включает четыре крупных острова — Хонсю, Хоккайдо, </a:t>
            </a:r>
            <a:r>
              <a:rPr lang="ru-RU" sz="1800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Кюсю</a:t>
            </a: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 и Сикоку — и более чем 6 800 мелких островов.
Страна не имеет сухопутных границ, её соседями по морю являются Россия, Китай, Южная Корея и Северная Корея.
Благодаря выгодному положению, Япония активно развивает морские перевозки и международную торговлю.</a:t>
            </a:r>
          </a:p>
        </p:txBody>
      </p:sp>
    </p:spTree>
    <p:extLst>
      <p:ext uri="{BB962C8B-B14F-4D97-AF65-F5344CB8AC3E}">
        <p14:creationId xmlns:p14="http://schemas.microsoft.com/office/powerpoint/2010/main" val="30581790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8A777-0891-E235-C20A-BEC27CC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310753"/>
            <a:ext cx="3932237" cy="116443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dirty="0"/>
              <a:t>Столица Японии -Токио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C9B186-D07F-8A1A-1A30-FEFAD0F79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332508"/>
            <a:ext cx="6683230" cy="620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1602258-F841-BAEB-63A5-BDC3617DC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471" y="1807037"/>
            <a:ext cx="3077013" cy="4740209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1" dirty="0">
                <a:solidFill>
                  <a:srgbClr val="1F1F1F"/>
                </a:solidFill>
                <a:effectLst/>
                <a:latin typeface="Aptos Serif" panose="020B0502040504020204" pitchFamily="34" charset="0"/>
              </a:rPr>
              <a:t>Большой Токио является городской территорией, городской агломерацией и </a:t>
            </a:r>
            <a:r>
              <a:rPr lang="ru-RU" sz="2000" b="0" i="1" dirty="0" err="1">
                <a:solidFill>
                  <a:srgbClr val="1F1F1F"/>
                </a:solidFill>
                <a:effectLst/>
                <a:latin typeface="Aptos Serif" panose="020B0502040504020204" pitchFamily="34" charset="0"/>
              </a:rPr>
              <a:t>метрополитенским</a:t>
            </a:r>
            <a:r>
              <a:rPr lang="ru-RU" sz="2000" b="0" i="1" dirty="0">
                <a:solidFill>
                  <a:srgbClr val="1F1F1F"/>
                </a:solidFill>
                <a:effectLst/>
                <a:latin typeface="Aptos Serif" panose="020B0502040504020204" pitchFamily="34" charset="0"/>
              </a:rPr>
              <a:t> ареалом с самым большим населением в мире. Токио, являясь самой большой по населению городской агломерацией на Земле, считается самым безопасным городом в мире</a:t>
            </a:r>
          </a:p>
        </p:txBody>
      </p:sp>
    </p:spTree>
    <p:extLst>
      <p:ext uri="{BB962C8B-B14F-4D97-AF65-F5344CB8AC3E}">
        <p14:creationId xmlns:p14="http://schemas.microsoft.com/office/powerpoint/2010/main" val="3824448937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0E9FF-42A8-4604-0984-D543470A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11" y="230776"/>
            <a:ext cx="3589336" cy="10729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dirty="0"/>
              <a:t>История </a:t>
            </a:r>
            <a:r>
              <a:rPr lang="ru-RU" i="1"/>
              <a:t>развития страны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4917BC-AFF1-6F9D-7B04-AB62E227B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4" y="230776"/>
            <a:ext cx="6033415" cy="639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516B4C9-4D7B-3D71-093B-8A9FE3584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897" y="1462515"/>
            <a:ext cx="3932237" cy="494304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Исто́рия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Япо́нии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охватывает период от III столетия до н. э. до наших дней. Первые письменные упоминания о древней Японии содержатся в китайских исторических хрониках «Двадцать четыре истории» I века. Однако согласно результатам археологических исследований, Японский архипелаг был заселён людьми в период позднего палеолита.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Первые люди прибыли в Японию около 30 000 лет назад . В то время основные острова были соединены с Сибирью и Кореей сухопутными мостами, поэтому люди пересекали их пешком. Первое общество, называемое культурой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Дзёмон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, возникло около 12 000 лет назад. Примерно в то же время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айны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прибыли на лодках из Сибири.</a:t>
            </a:r>
          </a:p>
        </p:txBody>
      </p:sp>
    </p:spTree>
    <p:extLst>
      <p:ext uri="{BB962C8B-B14F-4D97-AF65-F5344CB8AC3E}">
        <p14:creationId xmlns:p14="http://schemas.microsoft.com/office/powerpoint/2010/main" val="208235317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0694A-37DB-CCAA-9D5D-FAFF3886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20" y="327521"/>
            <a:ext cx="3932237" cy="13198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Природные достопримечательности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92BBBE-D922-E3D9-BEE5-B078531ED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23" y="327521"/>
            <a:ext cx="6250780" cy="620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CD4E313-04B5-4DFD-903A-5F4B12EF2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196431" cy="447307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err="1"/>
              <a:t>Фудзия́ма</a:t>
            </a:r>
            <a:r>
              <a:rPr lang="ru-RU" sz="2000" i="1" dirty="0"/>
              <a:t> — действующий стратовулкан на японском острове Хонсю в 90 километрах к юго-западу от Токио. Высота вулкана — 3776 м. В настоящее время вулкан считается слабоактивным, последнее извержение было в 1707—1708 годах.</a:t>
            </a:r>
          </a:p>
        </p:txBody>
      </p:sp>
    </p:spTree>
    <p:extLst>
      <p:ext uri="{BB962C8B-B14F-4D97-AF65-F5344CB8AC3E}">
        <p14:creationId xmlns:p14="http://schemas.microsoft.com/office/powerpoint/2010/main" val="12977610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513610-9F35-FDFB-C164-0D959CB51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6" y="339328"/>
            <a:ext cx="6929438" cy="61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BFEDA20-7091-7362-A94C-21315FA8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732234"/>
            <a:ext cx="2931716" cy="487561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Камикоти</a:t>
            </a: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 – находится в Северных Японских Альпах, отдаленная высокогорная долина в горах </a:t>
            </a:r>
            <a:r>
              <a:rPr lang="ru-RU" sz="1800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Хида</a:t>
            </a:r>
            <a:r>
              <a:rPr lang="ru-RU" sz="1800" i="1" dirty="0">
                <a:latin typeface="Aptos Serif" panose="02020604070405020304" pitchFamily="18" charset="0"/>
                <a:cs typeface="Aptos Serif" panose="02020604070405020304" pitchFamily="18" charset="0"/>
              </a:rPr>
              <a:t>, в западной части префектуры Нагано, Япония. С древних времён эти места считаются энергетически сильными, сюда совершались паломнические туры буддийскими монахами.</a:t>
            </a:r>
          </a:p>
        </p:txBody>
      </p:sp>
    </p:spTree>
    <p:extLst>
      <p:ext uri="{BB962C8B-B14F-4D97-AF65-F5344CB8AC3E}">
        <p14:creationId xmlns:p14="http://schemas.microsoft.com/office/powerpoint/2010/main" val="1838713343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8E592-09CE-7DA2-43C8-800BB133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30" y="257689"/>
            <a:ext cx="2874961" cy="101282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dirty="0"/>
              <a:t>Население Японии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38CFFB-4572-9EA6-0486-A81F7F906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8938" y="1663420"/>
            <a:ext cx="3932237" cy="473023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По состоянию на 2025 год население Японии оценивается примерно в 123,5–123,8 миллиона человек, включая иностранцев, однако общая численность продолжает сокращаться из-за рекордно низкой рождаемости и высокой смертности. При этом доля пожилого населения продолжает расти.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В 2025 году население Японии является очень однородным, причем японцы составляют абсолютное большинство — более 99%. Среди меньшинств выделяются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рюкюсцы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(проживающие в основном на Окинаве), корейцы, китайцы и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аины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(коренное население Хоккайдо).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D0C0840-8102-6C0A-0F4E-6776F91D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32" y="280649"/>
            <a:ext cx="5926138" cy="629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7474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31D42-D262-FB96-E20C-9868773C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93" y="151804"/>
            <a:ext cx="3932237" cy="143926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dirty="0"/>
              <a:t>Хозяйство и промышленность Японии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70CF7C-4D32-D40D-AC57-093CC6704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3609"/>
            <a:ext cx="5675907" cy="623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54504BC-8F9D-7D77-CBD9-50F9AC69B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83" y="1923455"/>
            <a:ext cx="3932237" cy="4398763"/>
          </a:xfrm>
          <a:noFill/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Хозяйство Японии — это высокоразвитая постиндустриальная экономика с сильным упором на наукоемкие отрасли, такие как электроника, робототехника и машиностроение (автомобилестроение, судостроение). Сельское хозяйство, лесное хозяйство и рыболовство составляют основной сектор промышленности в экономике Японии, вместе с японской горной промышленностью, но вместе они составляют лишь 1,1 % от валового национального продукта страны</a:t>
            </a:r>
          </a:p>
        </p:txBody>
      </p:sp>
    </p:spTree>
    <p:extLst>
      <p:ext uri="{BB962C8B-B14F-4D97-AF65-F5344CB8AC3E}">
        <p14:creationId xmlns:p14="http://schemas.microsoft.com/office/powerpoint/2010/main" val="3299170022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5EA4F-E1C0-C6B9-E1C3-2A635E48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29" y="285750"/>
            <a:ext cx="4522391" cy="9679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Культурные достопримечательности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0AC0AB-5F28-A5A2-FCFA-FF23C9145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535780"/>
            <a:ext cx="6478984" cy="582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06ED0FD-9E1F-BC45-F744-3DA86ADDB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516" y="1655563"/>
            <a:ext cx="3446859" cy="4434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Aptos Serif" panose="02020604070405020304" pitchFamily="18" charset="0"/>
                <a:cs typeface="Aptos Serif" panose="02020604070405020304" pitchFamily="18" charset="0"/>
              </a:rPr>
              <a:t>Замок </a:t>
            </a:r>
            <a:r>
              <a:rPr lang="ru-RU" b="1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Химэдзи</a:t>
            </a:r>
            <a:r>
              <a:rPr lang="ru-RU" b="1" i="1" dirty="0">
                <a:latin typeface="Aptos Serif" panose="02020604070405020304" pitchFamily="18" charset="0"/>
                <a:cs typeface="Aptos Serif" panose="02020604070405020304" pitchFamily="18" charset="0"/>
              </a:rPr>
              <a:t> (яп. </a:t>
            </a:r>
            <a:r>
              <a:rPr lang="ru-RU" b="1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姫路城</a:t>
            </a:r>
            <a:r>
              <a:rPr lang="ru-RU" b="1" i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ru-RU" b="1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Химэдзидзё</a:t>
            </a:r>
            <a:r>
              <a:rPr lang="ru-RU" b="1" i="1" dirty="0">
                <a:latin typeface="Aptos Serif" panose="02020604070405020304" pitchFamily="18" charset="0"/>
                <a:cs typeface="Aptos Serif" panose="02020604070405020304" pitchFamily="18" charset="0"/>
              </a:rPr>
              <a:t>)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, также «Замок Белой Цапли» — один из древнейших сохранившихся японских замков и самый популярный среди туристов. Был основан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Акамацу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Саданори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и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Икэдой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ru-RU" i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Тэрумаса</a:t>
            </a:r>
            <a:r>
              <a:rPr lang="ru-RU" i="1" dirty="0">
                <a:latin typeface="Aptos Serif" panose="02020604070405020304" pitchFamily="18" charset="0"/>
                <a:cs typeface="Aptos Serif" panose="02020604070405020304" pitchFamily="18" charset="0"/>
              </a:rPr>
              <a:t>. В 1993 году занесён в Список всемирного наследия ЮНЕСКО. Всего в замковый комплекс входит 83 здания, практически все они построены из дерева. У подножия замка раскинулся одноимённый город.</a:t>
            </a:r>
          </a:p>
        </p:txBody>
      </p:sp>
    </p:spTree>
    <p:extLst>
      <p:ext uri="{BB962C8B-B14F-4D97-AF65-F5344CB8AC3E}">
        <p14:creationId xmlns:p14="http://schemas.microsoft.com/office/powerpoint/2010/main" val="764416386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Япония</vt:lpstr>
      <vt:lpstr>Презентация PowerPoint</vt:lpstr>
      <vt:lpstr>Столица Японии -Токио</vt:lpstr>
      <vt:lpstr>История развития страны</vt:lpstr>
      <vt:lpstr>Природные достопримечательности </vt:lpstr>
      <vt:lpstr>Презентация PowerPoint</vt:lpstr>
      <vt:lpstr>Население Японии </vt:lpstr>
      <vt:lpstr>Хозяйство и промышленность Японии</vt:lpstr>
      <vt:lpstr>Культурные достопримечательности </vt:lpstr>
      <vt:lpstr>Фусими Инари (яп. 伏見稲荷大社) — храмовый комплекс и главный храм богини Инари, расположенный в районе Фусими города Киото.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 Епихина</dc:creator>
  <cp:lastModifiedBy>Лера Епихина</cp:lastModifiedBy>
  <cp:revision>2</cp:revision>
  <dcterms:created xsi:type="dcterms:W3CDTF">2025-11-13T09:28:36Z</dcterms:created>
  <dcterms:modified xsi:type="dcterms:W3CDTF">2025-11-13T14:55:27Z</dcterms:modified>
</cp:coreProperties>
</file>