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7" r:id="rId3"/>
    <p:sldId id="277" r:id="rId4"/>
    <p:sldId id="278" r:id="rId5"/>
    <p:sldId id="298" r:id="rId6"/>
    <p:sldId id="299" r:id="rId7"/>
    <p:sldId id="300" r:id="rId8"/>
    <p:sldId id="307" r:id="rId9"/>
    <p:sldId id="282" r:id="rId10"/>
    <p:sldId id="308" r:id="rId11"/>
    <p:sldId id="283" r:id="rId12"/>
    <p:sldId id="303" r:id="rId13"/>
    <p:sldId id="309" r:id="rId14"/>
    <p:sldId id="310" r:id="rId15"/>
    <p:sldId id="301" r:id="rId16"/>
    <p:sldId id="302" r:id="rId17"/>
    <p:sldId id="304" r:id="rId18"/>
    <p:sldId id="305" r:id="rId19"/>
    <p:sldId id="306" r:id="rId20"/>
    <p:sldId id="31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F677B-180B-418E-8F89-0F28E7F63DA8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0AA91-BBB1-4DD4-A2F0-3F9501E5A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0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0AA91-BBB1-4DD4-A2F0-3F9501E5A8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1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786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844" y="83497"/>
            <a:ext cx="8832848" cy="6631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</p:spPr>
        <p:txBody>
          <a:bodyPr/>
          <a:lstStyle>
            <a:lvl1pPr>
              <a:defRPr>
                <a:solidFill>
                  <a:srgbClr val="0000C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1662" y="460535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F145-04DE-461D-A630-5EC1DF70EB0A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3F145-04DE-461D-A630-5EC1DF70EB0A}" type="datetimeFigureOut">
              <a:rPr lang="ru-RU" smtClean="0"/>
              <a:pPr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7F5CA-373C-4532-A084-AAE11BA0F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Багетная рамка 6"/>
          <p:cNvSpPr/>
          <p:nvPr userDrawn="1"/>
        </p:nvSpPr>
        <p:spPr>
          <a:xfrm>
            <a:off x="571472" y="428604"/>
            <a:ext cx="8072494" cy="6072230"/>
          </a:xfrm>
          <a:prstGeom prst="bevel">
            <a:avLst>
              <a:gd name="adj" fmla="val 144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81528" cy="1872208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Открытый урок</a:t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тема: «Особенности исполнения классических вариаций в старших классах фортепиано 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132856"/>
            <a:ext cx="6696744" cy="3888431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96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на примере произведения Л.В. Бетховена  «Шесть легких вариаций» Соль мажор  показать методы и приемы работы над  классическими вариациями.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9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раскрыть особенности изложения такой музыкальной формы, как строгие классические вариации.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endParaRPr lang="ru-RU" sz="9600" i="1" dirty="0"/>
          </a:p>
          <a:p>
            <a:pPr marL="0" indent="0">
              <a:buNone/>
            </a:pPr>
            <a:r>
              <a:rPr lang="ru-RU" i="1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A9082EF-186F-4418-A157-2FA2E5DE32B9}"/>
              </a:ext>
            </a:extLst>
          </p:cNvPr>
          <p:cNvSpPr/>
          <p:nvPr/>
        </p:nvSpPr>
        <p:spPr>
          <a:xfrm>
            <a:off x="9756576" y="155679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D19297-E2EE-4E71-A4B7-6C72FFD34961}"/>
              </a:ext>
            </a:extLst>
          </p:cNvPr>
          <p:cNvSpPr/>
          <p:nvPr/>
        </p:nvSpPr>
        <p:spPr>
          <a:xfrm>
            <a:off x="1187624" y="764704"/>
            <a:ext cx="71287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принцип  варьирования 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классических вариациях – это применение 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типовых фигур – фигураций.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Фигурации бывают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гармонические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мелодические.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Гармоническая фигурация – это то или иное движение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звукам аккорда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(часто арпеджио). 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Мелодическая возникает в результате появления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неаккордовых звуков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вокруг опорных точек мелодии, но при этом опорные точки мелодии обязательно сохраняются.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8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A4517C-3F8C-45C8-8B31-521DAAD67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55" y="752672"/>
            <a:ext cx="6811089" cy="26642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E847AC-BC6D-4724-9A62-1CE66084D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935" y="3411669"/>
            <a:ext cx="6814609" cy="269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8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5239A-F4BD-4AA7-AD4E-93A8C7D6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FD6263-C4C1-4B27-B221-E591757E8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04" y="548680"/>
            <a:ext cx="6775149" cy="5832648"/>
          </a:xfrm>
        </p:spPr>
      </p:pic>
    </p:spTree>
    <p:extLst>
      <p:ext uri="{BB962C8B-B14F-4D97-AF65-F5344CB8AC3E}">
        <p14:creationId xmlns:p14="http://schemas.microsoft.com/office/powerpoint/2010/main" val="1880554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5239A-F4BD-4AA7-AD4E-93A8C7D6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68C80F-17AB-4C38-B088-4D2303DC3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вариационный цикл имеет свою форму;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произведение  разбивается на группы вариаций.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Вариации объединяются в группы по способу варьирования, и за счет ритмического и динамического нарастания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9381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5239A-F4BD-4AA7-AD4E-93A8C7D6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68C80F-17AB-4C38-B088-4D2303DC3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763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 наших вариациях Первая группа – тема, первая и вторая вариации;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Вторая группа – третья, четвертая и пятая вариации;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Третья группа – шестая вариация и кода.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Между группами вариаций обязательны цезуры.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Цезуры имеют большое значение для выявления формы вариационного цикла.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05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6D9093-2FF4-4E8E-BA1D-E9DA53E12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84" y="512676"/>
            <a:ext cx="4461604" cy="5868652"/>
          </a:xfrm>
        </p:spPr>
      </p:pic>
    </p:spTree>
    <p:extLst>
      <p:ext uri="{BB962C8B-B14F-4D97-AF65-F5344CB8AC3E}">
        <p14:creationId xmlns:p14="http://schemas.microsoft.com/office/powerpoint/2010/main" val="13379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A6D3F2-8639-48A3-9934-9310CE84C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55" y="1166018"/>
            <a:ext cx="7652890" cy="4525963"/>
          </a:xfrm>
        </p:spPr>
      </p:pic>
    </p:spTree>
    <p:extLst>
      <p:ext uri="{BB962C8B-B14F-4D97-AF65-F5344CB8AC3E}">
        <p14:creationId xmlns:p14="http://schemas.microsoft.com/office/powerpoint/2010/main" val="351977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02B552-2618-4499-9268-145A6EAD9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48680"/>
            <a:ext cx="6768752" cy="38916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CA50FB-A2CA-4E8D-BD75-E74BE5C69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440365"/>
            <a:ext cx="6768752" cy="15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4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39D6FA-140F-431E-8038-D2CC31E50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35620"/>
            <a:ext cx="6255772" cy="58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39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DE5680-FDAE-4F75-882C-0932B7076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548680"/>
            <a:ext cx="4464496" cy="58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4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851104" cy="576064"/>
          </a:xfrm>
        </p:spPr>
        <p:txBody>
          <a:bodyPr>
            <a:norm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План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21114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Вступительное слово:</a:t>
            </a:r>
          </a:p>
          <a:p>
            <a:pPr lvl="1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История возникновения и развития вариационной формы</a:t>
            </a:r>
          </a:p>
          <a:p>
            <a:pPr lvl="1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Особенности изложения строгих классических вариаций</a:t>
            </a:r>
          </a:p>
          <a:p>
            <a:pPr marL="914400" lvl="1" indent="-457200" algn="just">
              <a:buAutoNum type="arabicPeriod" startAt="2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Исполнение произведения Л.В. Бетховена «Шесть легких вариаций» Соль мажор -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учащаяся 9 класса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Снытюк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Арина.</a:t>
            </a:r>
          </a:p>
          <a:p>
            <a:pPr marL="914400" lvl="1" indent="-457200" algn="just">
              <a:buAutoNum type="arabicPeriod" startAt="2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Методический и исполнительский анализ произведения</a:t>
            </a:r>
          </a:p>
          <a:p>
            <a:pPr marL="457200" lvl="1" indent="0"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Заключительное слово</a:t>
            </a:r>
          </a:p>
          <a:p>
            <a:pPr lvl="1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Значение педагогической  работы над вариационными циклами в классе фортепиано ДМШ, ДШИ.</a:t>
            </a:r>
          </a:p>
        </p:txBody>
      </p:sp>
    </p:spTree>
    <p:extLst>
      <p:ext uri="{BB962C8B-B14F-4D97-AF65-F5344CB8AC3E}">
        <p14:creationId xmlns:p14="http://schemas.microsoft.com/office/powerpoint/2010/main" val="300096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8F44985-B2F6-4F78-A07C-A0820CDE1D2D}"/>
              </a:ext>
            </a:extLst>
          </p:cNvPr>
          <p:cNvSpPr/>
          <p:nvPr/>
        </p:nvSpPr>
        <p:spPr>
          <a:xfrm>
            <a:off x="827584" y="692696"/>
            <a:ext cx="76328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Times New Roman" panose="02020603050405020304" pitchFamily="18" charset="0"/>
              </a:rPr>
              <a:t>В педагогическом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репертуаре музыкальных школ среди произведений крупной формы видное место занимают вариационные циклы.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Их своеобразие в том, что они сочетают в себе элементы как крупной, так и малой формы.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Работая над каждой вариацией в отдельности и над вариационным циклом в целом, ученик приобретает  разнообразные исполнительские навыки.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Используемая литература: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А. Алексеев «Методика обучения игре на фортепиано»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Т.В. Попова «О музыкальных жанрах»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Милич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«Воспитание ученика-пианиста»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7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58508"/>
            <a:ext cx="7128792" cy="158417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Вариационная форма ( или вариации, или тема с вариациями, или вариационный цикл является одной из старейших музыкальных форм; она известна с 13 века.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924944"/>
            <a:ext cx="7200800" cy="302433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Средние века – духовные хоралы исполнялись во время  церковной службы.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-17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века – царствование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Пасскалии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Чаконы (вариации на выдержанный бас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basso ostinato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творчестве И.С. Баха  - замечательные образцы Пассакалии и Чаконы.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Классический  пример вариаций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basso ostinato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хоровая Пассакалия из Высокой мессы си минор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И. С. Баха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0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64" y="476672"/>
            <a:ext cx="7643192" cy="194421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18 век – грандиозные перемены в истории музыки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Полифонический стиль сменяется гомофонным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364" y="2060848"/>
            <a:ext cx="7837076" cy="28803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Новый стиль – новые жанры – новые музыкальные формы.</a:t>
            </a:r>
            <a:br>
              <a:rPr lang="ru-RU" sz="1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Одна из них – строгие классические вариации.</a:t>
            </a:r>
            <a:br>
              <a:rPr lang="ru-RU" sz="1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Эта музыкальная форма особенно любима композиторами - венскими классиками.</a:t>
            </a:r>
          </a:p>
          <a:p>
            <a:pPr marL="0" indent="0" algn="ctr"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Особенности – неизменность образа и характера темы при изменении ее различными фигурациями. </a:t>
            </a:r>
          </a:p>
          <a:p>
            <a:pPr marL="0" indent="0" algn="ctr"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Классический пример – В.А. Моцарт </a:t>
            </a:r>
          </a:p>
          <a:p>
            <a:pPr marL="0" indent="0" algn="ctr"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Соната Ля мажор к.331</a:t>
            </a:r>
            <a:br>
              <a:rPr lang="ru-RU" sz="11200" dirty="0">
                <a:latin typeface="Times New Roman" pitchFamily="18" charset="0"/>
                <a:cs typeface="Times New Roman" pitchFamily="18" charset="0"/>
              </a:rPr>
            </a:b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8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B18DC-C8B2-48C1-BD43-A36730DE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19 век – эпоха музыкального романтизма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AD7D3-6950-4DC8-8692-776EACF3F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Появляется новый тип вариаций – свободные, или романтические, или жанрово- романтические. Особенности –в них возможны изменения первоначального образа и характера темы.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Классический пример –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Симфонические этюды Р. Шумана.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41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B18DC-C8B2-48C1-BD43-A36730DE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19 век утверждает </a:t>
            </a:r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еще один тип вариационной формы</a:t>
            </a:r>
            <a:b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вариации на неизменно повторяющуюся тему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AD7D3-6950-4DC8-8692-776EACF3F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64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русской музыке их утвердил М.И. Глинка, 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отсюда их иногда называют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глинкинскими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Классический примеры –эпизод вражеского нашествия из первой части 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Седьмой Симфонии Д. Шостаковича;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М. Равель – Болеро.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39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B18DC-C8B2-48C1-BD43-A36730DE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908720"/>
            <a:ext cx="801357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13 века и по сей день </a:t>
            </a:r>
            <a:b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композиторы  всего мира в своем творчестве используют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AD7D3-6950-4DC8-8692-776EACF3F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разновидности вариационной формы</a:t>
            </a:r>
            <a:r>
              <a:rPr lang="ru-RU" dirty="0"/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вариационной формы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убеждает нас в необычайном богатстве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заложенных в ней возможностей. </a:t>
            </a:r>
          </a:p>
        </p:txBody>
      </p:sp>
    </p:spTree>
    <p:extLst>
      <p:ext uri="{BB962C8B-B14F-4D97-AF65-F5344CB8AC3E}">
        <p14:creationId xmlns:p14="http://schemas.microsoft.com/office/powerpoint/2010/main" val="17767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B18DC-C8B2-48C1-BD43-A36730DE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AD7D3-6950-4DC8-8692-776EACF3F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620688"/>
            <a:ext cx="8229600" cy="54620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E4D7D4-B573-465D-85F5-7539F2E08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28125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A9082EF-186F-4418-A157-2FA2E5DE32B9}"/>
              </a:ext>
            </a:extLst>
          </p:cNvPr>
          <p:cNvSpPr/>
          <p:nvPr/>
        </p:nvSpPr>
        <p:spPr>
          <a:xfrm>
            <a:off x="9756576" y="155679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616A22-C596-4837-ADD5-6099883D2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866804" cy="582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72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479</Words>
  <Application>Microsoft Office PowerPoint</Application>
  <PresentationFormat>Экран (4:3)</PresentationFormat>
  <Paragraphs>68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Symbol</vt:lpstr>
      <vt:lpstr>Times New Roman</vt:lpstr>
      <vt:lpstr>Wingdings</vt:lpstr>
      <vt:lpstr>Тема Office</vt:lpstr>
      <vt:lpstr>Открытый урок тема: «Особенности исполнения классических вариаций в старших классах фортепиано »</vt:lpstr>
      <vt:lpstr>План урока</vt:lpstr>
      <vt:lpstr>Вариационная форма ( или вариации, или тема с вариациями, или вариационный цикл является одной из старейших музыкальных форм; она известна с 13 века.</vt:lpstr>
      <vt:lpstr>18 век – грандиозные перемены в истории музыки Полифонический стиль сменяется гомофонным</vt:lpstr>
      <vt:lpstr> 19 век – эпоха музыкального романтизма</vt:lpstr>
      <vt:lpstr>  19 век утверждает  еще один тип вариационной формы  – вариации на неизменно повторяющуюся тему</vt:lpstr>
      <vt:lpstr> С 13 века и по сей день  композиторы  всего мира в своем творчестве используют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104</cp:revision>
  <dcterms:created xsi:type="dcterms:W3CDTF">2013-03-01T19:08:15Z</dcterms:created>
  <dcterms:modified xsi:type="dcterms:W3CDTF">2024-04-04T07:32:12Z</dcterms:modified>
</cp:coreProperties>
</file>