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sldIdLst>
    <p:sldId id="256" r:id="rId2"/>
    <p:sldId id="258" r:id="rId3"/>
    <p:sldId id="259" r:id="rId4"/>
    <p:sldId id="260" r:id="rId5"/>
    <p:sldId id="261" r:id="rId6"/>
    <p:sldId id="262" r:id="rId7"/>
    <p:sldId id="264" r:id="rId8"/>
    <p:sldId id="263" r:id="rId9"/>
    <p:sldId id="265" r:id="rId10"/>
    <p:sldId id="266" r:id="rId11"/>
    <p:sldId id="269" r:id="rId12"/>
    <p:sldId id="272" r:id="rId13"/>
    <p:sldId id="268" r:id="rId14"/>
    <p:sldId id="270" r:id="rId15"/>
    <p:sldId id="27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93903703-AFE1-4C22-B5DD-6A82D5E6A167}" type="datetimeFigureOut">
              <a:rPr lang="ru-RU" smtClean="0"/>
              <a:pPr/>
              <a:t>22.03.2026</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D8D3DC4-C405-43D4-8CE7-33C04D99193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3903703-AFE1-4C22-B5DD-6A82D5E6A167}" type="datetimeFigureOut">
              <a:rPr lang="ru-RU" smtClean="0"/>
              <a:pPr/>
              <a:t>22.03.2026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8D3DC4-C405-43D4-8CE7-33C04D99193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3903703-AFE1-4C22-B5DD-6A82D5E6A167}" type="datetimeFigureOut">
              <a:rPr lang="ru-RU" smtClean="0"/>
              <a:pPr/>
              <a:t>22.03.2026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8D3DC4-C405-43D4-8CE7-33C04D99193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3903703-AFE1-4C22-B5DD-6A82D5E6A167}" type="datetimeFigureOut">
              <a:rPr lang="ru-RU" smtClean="0"/>
              <a:pPr/>
              <a:t>22.03.2026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8D3DC4-C405-43D4-8CE7-33C04D99193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3903703-AFE1-4C22-B5DD-6A82D5E6A167}" type="datetimeFigureOut">
              <a:rPr lang="ru-RU" smtClean="0"/>
              <a:pPr/>
              <a:t>22.03.2026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8D3DC4-C405-43D4-8CE7-33C04D99193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3903703-AFE1-4C22-B5DD-6A82D5E6A167}" type="datetimeFigureOut">
              <a:rPr lang="ru-RU" smtClean="0"/>
              <a:pPr/>
              <a:t>22.03.2026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8D3DC4-C405-43D4-8CE7-33C04D99193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93903703-AFE1-4C22-B5DD-6A82D5E6A167}" type="datetimeFigureOut">
              <a:rPr lang="ru-RU" smtClean="0"/>
              <a:pPr/>
              <a:t>22.03.2026</a:t>
            </a:fld>
            <a:endParaRPr lang="ru-RU"/>
          </a:p>
        </p:txBody>
      </p:sp>
      <p:sp>
        <p:nvSpPr>
          <p:cNvPr id="27" name="Номер слайда 26"/>
          <p:cNvSpPr>
            <a:spLocks noGrp="1"/>
          </p:cNvSpPr>
          <p:nvPr>
            <p:ph type="sldNum" sz="quarter" idx="11"/>
          </p:nvPr>
        </p:nvSpPr>
        <p:spPr/>
        <p:txBody>
          <a:bodyPr rtlCol="0"/>
          <a:lstStyle/>
          <a:p>
            <a:fld id="{BD8D3DC4-C405-43D4-8CE7-33C04D99193B}"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93903703-AFE1-4C22-B5DD-6A82D5E6A167}" type="datetimeFigureOut">
              <a:rPr lang="ru-RU" smtClean="0"/>
              <a:pPr/>
              <a:t>22.03.2026</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BD8D3DC4-C405-43D4-8CE7-33C04D99193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903703-AFE1-4C22-B5DD-6A82D5E6A167}" type="datetimeFigureOut">
              <a:rPr lang="ru-RU" smtClean="0"/>
              <a:pPr/>
              <a:t>22.03.2026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D8D3DC4-C405-43D4-8CE7-33C04D99193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3903703-AFE1-4C22-B5DD-6A82D5E6A167}" type="datetimeFigureOut">
              <a:rPr lang="ru-RU" smtClean="0"/>
              <a:pPr/>
              <a:t>22.03.2026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8D3DC4-C405-43D4-8CE7-33C04D99193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3903703-AFE1-4C22-B5DD-6A82D5E6A167}" type="datetimeFigureOut">
              <a:rPr lang="ru-RU" smtClean="0"/>
              <a:pPr/>
              <a:t>22.03.2026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8D3DC4-C405-43D4-8CE7-33C04D99193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3903703-AFE1-4C22-B5DD-6A82D5E6A167}" type="datetimeFigureOut">
              <a:rPr lang="ru-RU" smtClean="0"/>
              <a:pPr/>
              <a:t>22.03.2026</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D8D3DC4-C405-43D4-8CE7-33C04D99193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23928" y="188640"/>
            <a:ext cx="4896544" cy="3600400"/>
          </a:xfrm>
        </p:spPr>
        <p:txBody>
          <a:bodyPr>
            <a:normAutofit/>
          </a:bodyPr>
          <a:lstStyle/>
          <a:p>
            <a:pPr algn="ctr"/>
            <a:r>
              <a:rPr lang="en-US" sz="4800" b="1" dirty="0" smtClean="0">
                <a:latin typeface="Bookman Old Style" pitchFamily="18" charset="0"/>
              </a:rPr>
              <a:t>Jack London – The King </a:t>
            </a:r>
            <a:br>
              <a:rPr lang="en-US" sz="4800" b="1" dirty="0" smtClean="0">
                <a:latin typeface="Bookman Old Style" pitchFamily="18" charset="0"/>
              </a:rPr>
            </a:br>
            <a:r>
              <a:rPr lang="en-US" sz="4800" b="1" dirty="0" smtClean="0">
                <a:latin typeface="Bookman Old Style" pitchFamily="18" charset="0"/>
              </a:rPr>
              <a:t>of American  Adventure</a:t>
            </a:r>
            <a:endParaRPr lang="ru-RU" sz="4800" b="1" dirty="0">
              <a:latin typeface="Bookman Old Style" pitchFamily="18" charset="0"/>
            </a:endParaRPr>
          </a:p>
        </p:txBody>
      </p:sp>
      <p:sp>
        <p:nvSpPr>
          <p:cNvPr id="3" name="Подзаголовок 2"/>
          <p:cNvSpPr>
            <a:spLocks noGrp="1"/>
          </p:cNvSpPr>
          <p:nvPr>
            <p:ph type="subTitle" idx="1"/>
          </p:nvPr>
        </p:nvSpPr>
        <p:spPr>
          <a:xfrm>
            <a:off x="1371600" y="5877272"/>
            <a:ext cx="6400800" cy="576064"/>
          </a:xfrm>
        </p:spPr>
        <p:txBody>
          <a:bodyPr>
            <a:noAutofit/>
          </a:bodyPr>
          <a:lstStyle/>
          <a:p>
            <a:pPr algn="ctr"/>
            <a:r>
              <a:rPr lang="ru-RU" sz="3200" b="1" dirty="0" smtClean="0">
                <a:solidFill>
                  <a:schemeClr val="accent2"/>
                </a:solidFill>
                <a:latin typeface="Bookman Old Style" pitchFamily="18" charset="0"/>
              </a:rPr>
              <a:t>2026</a:t>
            </a:r>
            <a:endParaRPr lang="ru-RU" sz="3200" b="1" dirty="0">
              <a:solidFill>
                <a:schemeClr val="accent2"/>
              </a:solidFill>
              <a:latin typeface="Bookman Old Style" pitchFamily="18" charset="0"/>
            </a:endParaRPr>
          </a:p>
        </p:txBody>
      </p:sp>
      <p:pic>
        <p:nvPicPr>
          <p:cNvPr id="1026" name="Picture 2" descr="C:\Users\izitop-165\Documents\Downloads\lli71b95yqs71o5s3vbvok74lsiq4et7.jpg"/>
          <p:cNvPicPr>
            <a:picLocks noChangeAspect="1" noChangeArrowheads="1"/>
          </p:cNvPicPr>
          <p:nvPr/>
        </p:nvPicPr>
        <p:blipFill>
          <a:blip r:embed="rId2" cstate="print"/>
          <a:srcRect/>
          <a:stretch>
            <a:fillRect/>
          </a:stretch>
        </p:blipFill>
        <p:spPr bwMode="auto">
          <a:xfrm>
            <a:off x="323528" y="404664"/>
            <a:ext cx="3395055" cy="4464496"/>
          </a:xfrm>
          <a:prstGeom prst="rect">
            <a:avLst/>
          </a:prstGeom>
          <a:noFill/>
        </p:spPr>
      </p:pic>
      <p:sp>
        <p:nvSpPr>
          <p:cNvPr id="5" name="Прямоугольник 4"/>
          <p:cNvSpPr/>
          <p:nvPr/>
        </p:nvSpPr>
        <p:spPr>
          <a:xfrm>
            <a:off x="3707904" y="4149080"/>
            <a:ext cx="5436096" cy="1815882"/>
          </a:xfrm>
          <a:prstGeom prst="rect">
            <a:avLst/>
          </a:prstGeom>
        </p:spPr>
        <p:txBody>
          <a:bodyPr wrap="square">
            <a:spAutoFit/>
          </a:bodyPr>
          <a:lstStyle/>
          <a:p>
            <a:pPr algn="ctr"/>
            <a:r>
              <a:rPr lang="en-US" sz="2800" b="1" dirty="0" smtClean="0">
                <a:latin typeface="Bookman Old Style" pitchFamily="18" charset="0"/>
              </a:rPr>
              <a:t>(dedicated to </a:t>
            </a:r>
          </a:p>
          <a:p>
            <a:pPr algn="ctr"/>
            <a:r>
              <a:rPr lang="en-US" sz="2800" b="1" dirty="0" smtClean="0">
                <a:latin typeface="Bookman Old Style" pitchFamily="18" charset="0"/>
              </a:rPr>
              <a:t>the 15</a:t>
            </a:r>
            <a:r>
              <a:rPr lang="ru-RU" sz="2800" b="1" dirty="0" smtClean="0">
                <a:latin typeface="Bookman Old Style" pitchFamily="18" charset="0"/>
              </a:rPr>
              <a:t>0</a:t>
            </a:r>
            <a:r>
              <a:rPr lang="en-US" sz="2800" b="1" dirty="0" err="1" smtClean="0">
                <a:latin typeface="Bookman Old Style" pitchFamily="18" charset="0"/>
              </a:rPr>
              <a:t>th</a:t>
            </a:r>
            <a:r>
              <a:rPr lang="en-US" sz="2800" b="1" dirty="0" smtClean="0">
                <a:latin typeface="Bookman Old Style" pitchFamily="18" charset="0"/>
              </a:rPr>
              <a:t> anniversary </a:t>
            </a:r>
          </a:p>
          <a:p>
            <a:pPr algn="ctr"/>
            <a:r>
              <a:rPr lang="en-US" sz="2800" b="1" dirty="0" smtClean="0">
                <a:latin typeface="Bookman Old Style" pitchFamily="18" charset="0"/>
              </a:rPr>
              <a:t>of Jack London)</a:t>
            </a:r>
            <a:r>
              <a:rPr lang="ru-RU" sz="2800" dirty="0" smtClean="0"/>
              <a:t/>
            </a:r>
            <a:br>
              <a:rPr lang="ru-RU" sz="2800" dirty="0" smtClean="0"/>
            </a:br>
            <a:endParaRPr lang="ru-RU"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1080120"/>
          </a:xfrm>
        </p:spPr>
        <p:txBody>
          <a:bodyPr>
            <a:normAutofit/>
          </a:bodyPr>
          <a:lstStyle/>
          <a:p>
            <a:pPr algn="ctr"/>
            <a:r>
              <a:rPr lang="en-US" b="1" dirty="0" smtClean="0">
                <a:solidFill>
                  <a:schemeClr val="accent2"/>
                </a:solidFill>
                <a:latin typeface="Bookman Old Style" pitchFamily="18" charset="0"/>
              </a:rPr>
              <a:t>Questions for Discussion</a:t>
            </a:r>
            <a:endParaRPr lang="ru-RU" b="1" dirty="0">
              <a:solidFill>
                <a:schemeClr val="accent2"/>
              </a:solidFill>
              <a:latin typeface="Bookman Old Style" pitchFamily="18" charset="0"/>
            </a:endParaRPr>
          </a:p>
        </p:txBody>
      </p:sp>
      <p:sp>
        <p:nvSpPr>
          <p:cNvPr id="3" name="Содержимое 2"/>
          <p:cNvSpPr>
            <a:spLocks noGrp="1"/>
          </p:cNvSpPr>
          <p:nvPr>
            <p:ph idx="1"/>
          </p:nvPr>
        </p:nvSpPr>
        <p:spPr>
          <a:xfrm>
            <a:off x="457200" y="1844824"/>
            <a:ext cx="8229600" cy="4729712"/>
          </a:xfrm>
        </p:spPr>
        <p:txBody>
          <a:bodyPr>
            <a:normAutofit fontScale="92500"/>
          </a:bodyPr>
          <a:lstStyle/>
          <a:p>
            <a:r>
              <a:rPr lang="en-US" dirty="0" smtClean="0">
                <a:latin typeface="Bookman Old Style" pitchFamily="18" charset="0"/>
              </a:rPr>
              <a:t>Why are London’s works still popular today?</a:t>
            </a:r>
          </a:p>
          <a:p>
            <a:r>
              <a:rPr lang="en-US" dirty="0" smtClean="0">
                <a:latin typeface="Bookman Old Style" pitchFamily="18" charset="0"/>
              </a:rPr>
              <a:t>What character traits do London’s heroes share?</a:t>
            </a:r>
          </a:p>
          <a:p>
            <a:r>
              <a:rPr lang="en-US" dirty="0" smtClean="0">
                <a:latin typeface="Bookman Old Style" pitchFamily="18" charset="0"/>
              </a:rPr>
              <a:t>How did the writer’s personal life reflect in his works?</a:t>
            </a:r>
          </a:p>
          <a:p>
            <a:r>
              <a:rPr lang="en-US" dirty="0" smtClean="0">
                <a:latin typeface="Bookman Old Style" pitchFamily="18" charset="0"/>
              </a:rPr>
              <a:t>Which London work would you recommend reading first?</a:t>
            </a:r>
          </a:p>
          <a:p>
            <a:r>
              <a:rPr lang="en-US" dirty="0" smtClean="0">
                <a:latin typeface="Bookman Old Style" pitchFamily="18" charset="0"/>
              </a:rPr>
              <a:t>What is the secret of London’s works’ success?</a:t>
            </a:r>
          </a:p>
          <a:p>
            <a:r>
              <a:rPr lang="en-US" dirty="0" smtClean="0">
                <a:latin typeface="Bookman Old Style" pitchFamily="18" charset="0"/>
              </a:rPr>
              <a:t>How did London’s life experiences influence his writing?   </a:t>
            </a:r>
            <a:endParaRPr lang="ru-RU" dirty="0">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1008112"/>
          </a:xfrm>
        </p:spPr>
        <p:txBody>
          <a:bodyPr>
            <a:normAutofit/>
          </a:bodyPr>
          <a:lstStyle/>
          <a:p>
            <a:pPr algn="ctr"/>
            <a:r>
              <a:rPr lang="en-US" b="1" dirty="0" smtClean="0">
                <a:solidFill>
                  <a:schemeClr val="accent2"/>
                </a:solidFill>
                <a:latin typeface="Bookman Old Style" pitchFamily="18" charset="0"/>
              </a:rPr>
              <a:t>Questions for Discussion</a:t>
            </a:r>
            <a:endParaRPr lang="ru-RU" b="1" dirty="0">
              <a:solidFill>
                <a:schemeClr val="accent2"/>
              </a:solidFill>
              <a:latin typeface="Bookman Old Style" pitchFamily="18" charset="0"/>
            </a:endParaRPr>
          </a:p>
        </p:txBody>
      </p:sp>
      <p:sp>
        <p:nvSpPr>
          <p:cNvPr id="3" name="Содержимое 2"/>
          <p:cNvSpPr>
            <a:spLocks noGrp="1"/>
          </p:cNvSpPr>
          <p:nvPr>
            <p:ph idx="1"/>
          </p:nvPr>
        </p:nvSpPr>
        <p:spPr>
          <a:xfrm>
            <a:off x="457200" y="1700808"/>
            <a:ext cx="8229600" cy="4873728"/>
          </a:xfrm>
        </p:spPr>
        <p:txBody>
          <a:bodyPr>
            <a:normAutofit/>
          </a:bodyPr>
          <a:lstStyle/>
          <a:p>
            <a:r>
              <a:rPr lang="en-US" dirty="0" smtClean="0">
                <a:latin typeface="Bookman Old Style" pitchFamily="18" charset="0"/>
              </a:rPr>
              <a:t>How did London’s life experiences influence his writing?</a:t>
            </a:r>
          </a:p>
          <a:p>
            <a:r>
              <a:rPr lang="en-US" dirty="0" smtClean="0">
                <a:latin typeface="Bookman Old Style" pitchFamily="18" charset="0"/>
              </a:rPr>
              <a:t>What social issues did London address in his works?</a:t>
            </a:r>
          </a:p>
          <a:p>
            <a:r>
              <a:rPr lang="en-US" dirty="0" smtClean="0">
                <a:latin typeface="Bookman Old Style" pitchFamily="18" charset="0"/>
              </a:rPr>
              <a:t>Why do readers find London’s characters relatable?</a:t>
            </a:r>
          </a:p>
          <a:p>
            <a:r>
              <a:rPr lang="en-US" dirty="0" smtClean="0">
                <a:latin typeface="Bookman Old Style" pitchFamily="18" charset="0"/>
              </a:rPr>
              <a:t>How did London’s travels impact his writing?</a:t>
            </a:r>
          </a:p>
          <a:p>
            <a:r>
              <a:rPr lang="en-US" dirty="0" smtClean="0">
                <a:latin typeface="Bookman Old Style" pitchFamily="18" charset="0"/>
              </a:rPr>
              <a:t>What makes London’s adventure stories unique compared to other authors?   </a:t>
            </a:r>
            <a:endParaRPr lang="ru-RU" dirty="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864096"/>
          </a:xfrm>
        </p:spPr>
        <p:txBody>
          <a:bodyPr>
            <a:normAutofit fontScale="90000"/>
          </a:bodyPr>
          <a:lstStyle/>
          <a:p>
            <a:pPr algn="ctr"/>
            <a:r>
              <a:rPr lang="ru-RU" b="1" dirty="0" smtClean="0">
                <a:solidFill>
                  <a:schemeClr val="accent2"/>
                </a:solidFill>
                <a:latin typeface="Bookman Old Style" pitchFamily="18" charset="0"/>
              </a:rPr>
              <a:t>«</a:t>
            </a:r>
            <a:r>
              <a:rPr lang="en-US" b="1" dirty="0" smtClean="0">
                <a:solidFill>
                  <a:schemeClr val="accent2"/>
                </a:solidFill>
                <a:latin typeface="Bookman Old Style" pitchFamily="18" charset="0"/>
              </a:rPr>
              <a:t>In His Own Words: </a:t>
            </a:r>
            <a:r>
              <a:rPr lang="ru-RU" b="1" dirty="0" smtClean="0">
                <a:solidFill>
                  <a:schemeClr val="accent2"/>
                </a:solidFill>
                <a:latin typeface="Bookman Old Style" pitchFamily="18" charset="0"/>
              </a:rPr>
              <a:t/>
            </a:r>
            <a:br>
              <a:rPr lang="ru-RU" b="1" dirty="0" smtClean="0">
                <a:solidFill>
                  <a:schemeClr val="accent2"/>
                </a:solidFill>
                <a:latin typeface="Bookman Old Style" pitchFamily="18" charset="0"/>
              </a:rPr>
            </a:br>
            <a:r>
              <a:rPr lang="en-US" b="1" dirty="0" smtClean="0">
                <a:solidFill>
                  <a:schemeClr val="accent2"/>
                </a:solidFill>
                <a:latin typeface="Bookman Old Style" pitchFamily="18" charset="0"/>
              </a:rPr>
              <a:t>Quotes by Jack London</a:t>
            </a:r>
            <a:r>
              <a:rPr lang="ru-RU" b="1" dirty="0" smtClean="0">
                <a:solidFill>
                  <a:schemeClr val="accent2"/>
                </a:solidFill>
                <a:latin typeface="Bookman Old Style" pitchFamily="18" charset="0"/>
              </a:rPr>
              <a:t>»</a:t>
            </a:r>
            <a:endParaRPr lang="ru-RU" dirty="0">
              <a:solidFill>
                <a:schemeClr val="accent2"/>
              </a:solidFill>
            </a:endParaRPr>
          </a:p>
        </p:txBody>
      </p:sp>
      <p:sp>
        <p:nvSpPr>
          <p:cNvPr id="3" name="Содержимое 2"/>
          <p:cNvSpPr>
            <a:spLocks noGrp="1"/>
          </p:cNvSpPr>
          <p:nvPr>
            <p:ph sz="half" idx="1"/>
          </p:nvPr>
        </p:nvSpPr>
        <p:spPr>
          <a:xfrm>
            <a:off x="179512" y="1772816"/>
            <a:ext cx="4176464" cy="4353347"/>
          </a:xfrm>
        </p:spPr>
        <p:txBody>
          <a:bodyPr>
            <a:normAutofit/>
          </a:bodyPr>
          <a:lstStyle/>
          <a:p>
            <a:r>
              <a:rPr lang="ru-RU" sz="2800" dirty="0" smtClean="0">
                <a:latin typeface="Bookman Old Style" pitchFamily="18" charset="0"/>
              </a:rPr>
              <a:t>«</a:t>
            </a:r>
            <a:r>
              <a:rPr lang="en-US" sz="2800" dirty="0" smtClean="0">
                <a:latin typeface="Bookman Old Style" pitchFamily="18" charset="0"/>
              </a:rPr>
              <a:t>Life is what people strive to preserve most and respect least</a:t>
            </a:r>
            <a:r>
              <a:rPr lang="ru-RU" sz="2800" dirty="0" smtClean="0">
                <a:latin typeface="Bookman Old Style" pitchFamily="18" charset="0"/>
              </a:rPr>
              <a:t>»</a:t>
            </a:r>
            <a:r>
              <a:rPr lang="en-US" sz="2800" dirty="0" smtClean="0">
                <a:latin typeface="Bookman Old Style" pitchFamily="18" charset="0"/>
              </a:rPr>
              <a:t>;</a:t>
            </a:r>
            <a:endParaRPr lang="ru-RU" sz="2800" dirty="0" smtClean="0">
              <a:latin typeface="Bookman Old Style" pitchFamily="18" charset="0"/>
            </a:endParaRPr>
          </a:p>
          <a:p>
            <a:r>
              <a:rPr lang="ru-RU" sz="2800" dirty="0" smtClean="0">
                <a:latin typeface="Bookman Old Style" pitchFamily="18" charset="0"/>
              </a:rPr>
              <a:t>«</a:t>
            </a:r>
            <a:r>
              <a:rPr lang="en-US" sz="2800" dirty="0" smtClean="0">
                <a:latin typeface="Bookman Old Style" pitchFamily="18" charset="0"/>
              </a:rPr>
              <a:t>Labor is not a curse, but a blessing</a:t>
            </a:r>
            <a:r>
              <a:rPr lang="ru-RU" sz="2800" dirty="0" smtClean="0">
                <a:latin typeface="Bookman Old Style" pitchFamily="18" charset="0"/>
              </a:rPr>
              <a:t>»</a:t>
            </a:r>
            <a:r>
              <a:rPr lang="en-US" sz="2800" dirty="0" smtClean="0">
                <a:latin typeface="Bookman Old Style" pitchFamily="18" charset="0"/>
              </a:rPr>
              <a:t>;</a:t>
            </a:r>
          </a:p>
          <a:p>
            <a:r>
              <a:rPr lang="ru-RU" sz="2800" dirty="0" smtClean="0">
                <a:latin typeface="Bookman Old Style" pitchFamily="18" charset="0"/>
              </a:rPr>
              <a:t>«</a:t>
            </a:r>
            <a:r>
              <a:rPr lang="en-US" sz="2800" dirty="0" smtClean="0">
                <a:latin typeface="Bookman Old Style" pitchFamily="18" charset="0"/>
              </a:rPr>
              <a:t>A man is what he believes</a:t>
            </a:r>
            <a:r>
              <a:rPr lang="ru-RU" sz="2800" dirty="0" smtClean="0">
                <a:latin typeface="Bookman Old Style" pitchFamily="18" charset="0"/>
              </a:rPr>
              <a:t>»</a:t>
            </a:r>
            <a:r>
              <a:rPr lang="en-US" sz="2800" dirty="0" smtClean="0">
                <a:latin typeface="Bookman Old Style" pitchFamily="18" charset="0"/>
              </a:rPr>
              <a:t>.</a:t>
            </a:r>
            <a:endParaRPr lang="ru-RU" sz="2800" dirty="0" smtClean="0">
              <a:latin typeface="Bookman Old Style" pitchFamily="18" charset="0"/>
            </a:endParaRPr>
          </a:p>
          <a:p>
            <a:pPr>
              <a:buNone/>
            </a:pPr>
            <a:endParaRPr lang="ru-RU" dirty="0"/>
          </a:p>
        </p:txBody>
      </p:sp>
      <p:sp>
        <p:nvSpPr>
          <p:cNvPr id="4" name="Содержимое 3"/>
          <p:cNvSpPr>
            <a:spLocks noGrp="1"/>
          </p:cNvSpPr>
          <p:nvPr>
            <p:ph sz="half" idx="2"/>
          </p:nvPr>
        </p:nvSpPr>
        <p:spPr>
          <a:xfrm>
            <a:off x="4355976" y="1700808"/>
            <a:ext cx="4680520" cy="4425355"/>
          </a:xfrm>
        </p:spPr>
        <p:txBody>
          <a:bodyPr>
            <a:noAutofit/>
          </a:bodyPr>
          <a:lstStyle/>
          <a:p>
            <a:r>
              <a:rPr lang="ru-RU" sz="2800" dirty="0" smtClean="0">
                <a:latin typeface="Bookman Old Style" pitchFamily="18" charset="0"/>
              </a:rPr>
              <a:t>«Жизнь – это то, что люди больше всего стремятся сохранить и меньше всего берегут»;</a:t>
            </a:r>
          </a:p>
          <a:p>
            <a:r>
              <a:rPr lang="ru-RU" sz="2800" dirty="0" smtClean="0">
                <a:latin typeface="Bookman Old Style" pitchFamily="18" charset="0"/>
              </a:rPr>
              <a:t>«Труд – это не проклятие, а благословение»;</a:t>
            </a:r>
          </a:p>
          <a:p>
            <a:r>
              <a:rPr lang="ru-RU" sz="2800" dirty="0" smtClean="0">
                <a:latin typeface="Bookman Old Style" pitchFamily="18" charset="0"/>
              </a:rPr>
              <a:t>«Человек – это то, во что он верит».</a:t>
            </a:r>
            <a:endParaRPr lang="ru-RU" sz="2800" dirty="0">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76672"/>
            <a:ext cx="8928992" cy="576064"/>
          </a:xfrm>
        </p:spPr>
        <p:txBody>
          <a:bodyPr>
            <a:noAutofit/>
          </a:bodyPr>
          <a:lstStyle/>
          <a:p>
            <a:r>
              <a:rPr lang="en-US" sz="2800" b="1" dirty="0" smtClean="0">
                <a:solidFill>
                  <a:schemeClr val="accent2"/>
                </a:solidFill>
                <a:latin typeface="Bookman Old Style" pitchFamily="18" charset="0"/>
              </a:rPr>
              <a:t>Quiz: Test Your Knowledge About Jack London</a:t>
            </a:r>
            <a:endParaRPr lang="ru-RU" sz="2800" dirty="0">
              <a:solidFill>
                <a:schemeClr val="accent2"/>
              </a:solidFill>
            </a:endParaRPr>
          </a:p>
        </p:txBody>
      </p:sp>
      <p:sp>
        <p:nvSpPr>
          <p:cNvPr id="3" name="Содержимое 2"/>
          <p:cNvSpPr>
            <a:spLocks noGrp="1"/>
          </p:cNvSpPr>
          <p:nvPr>
            <p:ph idx="1"/>
          </p:nvPr>
        </p:nvSpPr>
        <p:spPr>
          <a:xfrm>
            <a:off x="457200" y="1052736"/>
            <a:ext cx="8507288" cy="5616624"/>
          </a:xfrm>
        </p:spPr>
        <p:txBody>
          <a:bodyPr>
            <a:normAutofit fontScale="92500" lnSpcReduction="20000"/>
          </a:bodyPr>
          <a:lstStyle/>
          <a:p>
            <a:pPr>
              <a:buNone/>
            </a:pPr>
            <a:r>
              <a:rPr lang="en-US" sz="2000" b="1" i="1" dirty="0" smtClean="0">
                <a:latin typeface="Bookman Old Style" pitchFamily="18" charset="0"/>
              </a:rPr>
              <a:t>1. Where did Jack London spend his childhood?</a:t>
            </a:r>
          </a:p>
          <a:p>
            <a:pPr marL="514350" indent="-514350">
              <a:buAutoNum type="alphaLcParenR"/>
            </a:pPr>
            <a:r>
              <a:rPr lang="en-US" sz="2000" dirty="0" smtClean="0">
                <a:latin typeface="Bookman Old Style" pitchFamily="18" charset="0"/>
              </a:rPr>
              <a:t>In a wealthy family in downtown San Francisco;</a:t>
            </a:r>
          </a:p>
          <a:p>
            <a:pPr marL="514350" indent="-514350">
              <a:buAutoNum type="alphaLcParenR"/>
            </a:pPr>
            <a:r>
              <a:rPr lang="en-US" sz="2000" u="sng" dirty="0" smtClean="0">
                <a:latin typeface="Bookman Old Style" pitchFamily="18" charset="0"/>
              </a:rPr>
              <a:t>In a poor family on the outskirts of the city;</a:t>
            </a:r>
          </a:p>
          <a:p>
            <a:pPr marL="514350" indent="-514350">
              <a:buAutoNum type="alphaLcParenR"/>
            </a:pPr>
            <a:r>
              <a:rPr lang="en-US" sz="2000" dirty="0" smtClean="0">
                <a:latin typeface="Bookman Old Style" pitchFamily="18" charset="0"/>
              </a:rPr>
              <a:t>On a farm in the countryside.</a:t>
            </a:r>
          </a:p>
          <a:p>
            <a:pPr marL="514350" indent="-514350">
              <a:buNone/>
            </a:pPr>
            <a:r>
              <a:rPr lang="en-US" sz="2000" b="1" i="1" dirty="0" smtClean="0">
                <a:latin typeface="Bookman Old Style" pitchFamily="18" charset="0"/>
              </a:rPr>
              <a:t>2. What unusual job did young Jack London?</a:t>
            </a:r>
          </a:p>
          <a:p>
            <a:pPr marL="514350" indent="-514350">
              <a:buAutoNum type="alphaLcParenR"/>
            </a:pPr>
            <a:r>
              <a:rPr lang="en-US" sz="2000" dirty="0" smtClean="0">
                <a:latin typeface="Bookman Old Style" pitchFamily="18" charset="0"/>
              </a:rPr>
              <a:t>Worked in a library;          </a:t>
            </a:r>
          </a:p>
          <a:p>
            <a:pPr marL="514350" indent="-514350">
              <a:buAutoNum type="alphaLcParenR"/>
            </a:pPr>
            <a:r>
              <a:rPr lang="en-US" sz="2000" u="sng" dirty="0" smtClean="0">
                <a:latin typeface="Bookman Old Style" pitchFamily="18" charset="0"/>
              </a:rPr>
              <a:t>Hunted seals;</a:t>
            </a:r>
          </a:p>
          <a:p>
            <a:pPr marL="514350" indent="-514350">
              <a:buAutoNum type="alphaLcParenR"/>
            </a:pPr>
            <a:r>
              <a:rPr lang="en-US" sz="2000" dirty="0" smtClean="0">
                <a:latin typeface="Bookman Old Style" pitchFamily="18" charset="0"/>
              </a:rPr>
              <a:t>Sold newspapers.</a:t>
            </a:r>
          </a:p>
          <a:p>
            <a:pPr marL="514350" indent="-514350">
              <a:buNone/>
            </a:pPr>
            <a:r>
              <a:rPr lang="en-US" sz="2000" b="1" i="1" dirty="0" smtClean="0">
                <a:latin typeface="Bookman Old Style" pitchFamily="18" charset="0"/>
              </a:rPr>
              <a:t>3. What inspired London to start writing?</a:t>
            </a:r>
          </a:p>
          <a:p>
            <a:pPr marL="514350" indent="-514350">
              <a:buAutoNum type="alphaLcParenR"/>
            </a:pPr>
            <a:r>
              <a:rPr lang="en-US" sz="2000" dirty="0" err="1" smtClean="0">
                <a:latin typeface="Bookman Old Style" pitchFamily="18" charset="0"/>
              </a:rPr>
              <a:t>Teacher</a:t>
            </a:r>
            <a:r>
              <a:rPr lang="en-US" sz="2000" dirty="0" err="1" smtClean="0">
                <a:latin typeface="Times New Roman"/>
                <a:cs typeface="Times New Roman"/>
              </a:rPr>
              <a:t>ʹs</a:t>
            </a:r>
            <a:r>
              <a:rPr lang="en-US" sz="2000" dirty="0" smtClean="0">
                <a:latin typeface="Times New Roman"/>
                <a:cs typeface="Times New Roman"/>
              </a:rPr>
              <a:t> </a:t>
            </a:r>
            <a:r>
              <a:rPr lang="en-US" sz="2000" dirty="0" smtClean="0">
                <a:latin typeface="Bookman Old Style" pitchFamily="18" charset="0"/>
                <a:cs typeface="Times New Roman"/>
              </a:rPr>
              <a:t>advice;</a:t>
            </a:r>
          </a:p>
          <a:p>
            <a:pPr marL="514350" indent="-514350">
              <a:buAutoNum type="alphaLcParenR"/>
            </a:pPr>
            <a:r>
              <a:rPr lang="en-US" sz="2000" dirty="0" smtClean="0">
                <a:latin typeface="Bookman Old Style" pitchFamily="18" charset="0"/>
                <a:cs typeface="Times New Roman"/>
              </a:rPr>
              <a:t>Desire to get rich;</a:t>
            </a:r>
          </a:p>
          <a:p>
            <a:pPr marL="514350" indent="-514350">
              <a:buAutoNum type="alphaLcParenR"/>
            </a:pPr>
            <a:r>
              <a:rPr lang="en-US" sz="2000" u="sng" dirty="0" smtClean="0">
                <a:latin typeface="Bookman Old Style" pitchFamily="18" charset="0"/>
                <a:cs typeface="Times New Roman"/>
              </a:rPr>
              <a:t>His own life experience. </a:t>
            </a:r>
            <a:endParaRPr lang="en-US" sz="2000" u="sng" dirty="0" smtClean="0">
              <a:latin typeface="Bookman Old Style" pitchFamily="18" charset="0"/>
              <a:cs typeface="Times New Roman"/>
            </a:endParaRPr>
          </a:p>
          <a:p>
            <a:pPr>
              <a:buNone/>
            </a:pPr>
            <a:r>
              <a:rPr lang="en-US" sz="2000" b="1" i="1" dirty="0" smtClean="0">
                <a:latin typeface="Bookman Old Style" pitchFamily="18" charset="0"/>
              </a:rPr>
              <a:t>4. Which work made London famous?</a:t>
            </a:r>
          </a:p>
          <a:p>
            <a:pPr marL="514350" indent="-514350">
              <a:buAutoNum type="alphaLcParenR"/>
            </a:pPr>
            <a:r>
              <a:rPr lang="en-US" sz="2000" u="sng" dirty="0" smtClean="0">
                <a:latin typeface="Bookman Old Style" pitchFamily="18" charset="0"/>
              </a:rPr>
              <a:t>“</a:t>
            </a:r>
            <a:r>
              <a:rPr lang="en-US" sz="2000" u="sng" dirty="0" smtClean="0">
                <a:latin typeface="Bookman Old Style" pitchFamily="18" charset="0"/>
              </a:rPr>
              <a:t>The Call of the Wild”;</a:t>
            </a:r>
          </a:p>
          <a:p>
            <a:pPr marL="514350" indent="-514350">
              <a:buAutoNum type="alphaLcParenR"/>
            </a:pPr>
            <a:r>
              <a:rPr lang="en-US" sz="2000" dirty="0" smtClean="0">
                <a:latin typeface="Bookman Old Style" pitchFamily="18" charset="0"/>
              </a:rPr>
              <a:t>“The White Fang”;</a:t>
            </a:r>
          </a:p>
          <a:p>
            <a:pPr marL="514350" indent="-514350">
              <a:buAutoNum type="alphaLcParenR"/>
            </a:pPr>
            <a:r>
              <a:rPr lang="en-US" sz="2000" dirty="0" smtClean="0">
                <a:latin typeface="Bookman Old Style" pitchFamily="18" charset="0"/>
              </a:rPr>
              <a:t>“The daughter of the Snows”.</a:t>
            </a:r>
          </a:p>
          <a:p>
            <a:pPr marL="514350" indent="-514350">
              <a:buNone/>
            </a:pPr>
            <a:r>
              <a:rPr lang="en-US" sz="2000" b="1" i="1" dirty="0" smtClean="0">
                <a:latin typeface="Bookman Old Style" pitchFamily="18" charset="0"/>
              </a:rPr>
              <a:t>5. What theme unites most of </a:t>
            </a:r>
            <a:r>
              <a:rPr lang="en-US" sz="2000" b="1" i="1" dirty="0" err="1" smtClean="0">
                <a:latin typeface="Bookman Old Style" pitchFamily="18" charset="0"/>
              </a:rPr>
              <a:t>London</a:t>
            </a:r>
            <a:r>
              <a:rPr lang="en-US" sz="2000" b="1" i="1" dirty="0" err="1" smtClean="0">
                <a:latin typeface="Bookman Old Style" pitchFamily="18" charset="0"/>
                <a:cs typeface="Times New Roman"/>
              </a:rPr>
              <a:t>ʹs</a:t>
            </a:r>
            <a:r>
              <a:rPr lang="en-US" sz="2000" b="1" i="1" dirty="0" smtClean="0">
                <a:latin typeface="Bookman Old Style" pitchFamily="18" charset="0"/>
                <a:cs typeface="Times New Roman"/>
              </a:rPr>
              <a:t> works?</a:t>
            </a:r>
            <a:endParaRPr lang="en-US" sz="2000" b="1" i="1" dirty="0" smtClean="0">
              <a:latin typeface="Bookman Old Style" pitchFamily="18" charset="0"/>
            </a:endParaRPr>
          </a:p>
          <a:p>
            <a:pPr marL="514350" indent="-514350">
              <a:buAutoNum type="alphaLcParenR"/>
            </a:pPr>
            <a:r>
              <a:rPr lang="en-US" sz="2000" u="sng" dirty="0" err="1" smtClean="0">
                <a:latin typeface="Bookman Old Style" pitchFamily="18" charset="0"/>
              </a:rPr>
              <a:t>Man</a:t>
            </a:r>
            <a:r>
              <a:rPr lang="en-US" sz="2000" u="sng" dirty="0" err="1" smtClean="0">
                <a:latin typeface="Bookman Old Style" pitchFamily="18" charset="0"/>
                <a:cs typeface="Times New Roman"/>
              </a:rPr>
              <a:t>ʹs</a:t>
            </a:r>
            <a:r>
              <a:rPr lang="en-US" sz="2000" u="sng" dirty="0" smtClean="0">
                <a:latin typeface="Bookman Old Style" pitchFamily="18" charset="0"/>
                <a:cs typeface="Times New Roman"/>
              </a:rPr>
              <a:t> struggle with nature;</a:t>
            </a:r>
          </a:p>
          <a:p>
            <a:pPr marL="514350" indent="-514350">
              <a:buAutoNum type="alphaLcParenR"/>
            </a:pPr>
            <a:r>
              <a:rPr lang="en-US" sz="2000" dirty="0" smtClean="0">
                <a:latin typeface="Bookman Old Style" pitchFamily="18" charset="0"/>
              </a:rPr>
              <a:t>Love and romance;</a:t>
            </a:r>
          </a:p>
          <a:p>
            <a:pPr marL="514350" indent="-514350">
              <a:buAutoNum type="alphaLcParenR"/>
            </a:pPr>
            <a:r>
              <a:rPr lang="en-US" sz="2000" dirty="0" smtClean="0">
                <a:latin typeface="Bookman Old Style" pitchFamily="18" charset="0"/>
              </a:rPr>
              <a:t>Political intrigue.</a:t>
            </a:r>
          </a:p>
          <a:p>
            <a:pPr marL="514350" indent="-514350">
              <a:buNone/>
            </a:pPr>
            <a:endParaRPr lang="en-US" sz="2000" dirty="0" smtClean="0">
              <a:latin typeface="Bookman Old Style" pitchFamily="18" charset="0"/>
            </a:endParaRPr>
          </a:p>
          <a:p>
            <a:pPr marL="514350" indent="-514350">
              <a:buNone/>
            </a:pPr>
            <a:endParaRPr lang="en-US" sz="2000" dirty="0" smtClean="0">
              <a:latin typeface="Bookman Old Style" pitchFamily="18" charset="0"/>
            </a:endParaRPr>
          </a:p>
          <a:p>
            <a:pPr marL="514350" indent="-514350">
              <a:buNone/>
            </a:pPr>
            <a:endParaRPr lang="en-US" dirty="0"/>
          </a:p>
          <a:p>
            <a:pPr marL="514350" indent="-514350">
              <a:buAutoNum type="alphaLcParenR"/>
            </a:pPr>
            <a:endParaRPr lang="en-US" dirty="0" smtClean="0"/>
          </a:p>
          <a:p>
            <a:pPr marL="514350" indent="-514350">
              <a:buAutoNum type="alphaLcParenR"/>
            </a:pPr>
            <a:endParaRPr lang="en-US" dirty="0" smtClean="0"/>
          </a:p>
          <a:p>
            <a:pPr marL="514350" indent="-514350">
              <a:buNone/>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664"/>
            <a:ext cx="8928992" cy="720080"/>
          </a:xfrm>
        </p:spPr>
        <p:txBody>
          <a:bodyPr>
            <a:noAutofit/>
          </a:bodyPr>
          <a:lstStyle/>
          <a:p>
            <a:r>
              <a:rPr lang="en-US" sz="2800" b="1" dirty="0" smtClean="0">
                <a:solidFill>
                  <a:schemeClr val="accent2"/>
                </a:solidFill>
                <a:latin typeface="Bookman Old Style" pitchFamily="18" charset="0"/>
              </a:rPr>
              <a:t>Quiz: Test Your Knowledge About Jack London</a:t>
            </a:r>
            <a:endParaRPr lang="ru-RU" sz="2800" dirty="0">
              <a:solidFill>
                <a:schemeClr val="accent2"/>
              </a:solidFill>
            </a:endParaRPr>
          </a:p>
        </p:txBody>
      </p:sp>
      <p:sp>
        <p:nvSpPr>
          <p:cNvPr id="3" name="Содержимое 2"/>
          <p:cNvSpPr>
            <a:spLocks noGrp="1"/>
          </p:cNvSpPr>
          <p:nvPr>
            <p:ph idx="1"/>
          </p:nvPr>
        </p:nvSpPr>
        <p:spPr>
          <a:xfrm>
            <a:off x="251520" y="1124744"/>
            <a:ext cx="8568952" cy="5616624"/>
          </a:xfrm>
        </p:spPr>
        <p:txBody>
          <a:bodyPr>
            <a:normAutofit fontScale="92500" lnSpcReduction="20000"/>
          </a:bodyPr>
          <a:lstStyle/>
          <a:p>
            <a:pPr marL="514350" indent="-514350">
              <a:buNone/>
            </a:pPr>
            <a:r>
              <a:rPr lang="en-US" sz="2100" b="1" i="1" dirty="0" smtClean="0">
                <a:latin typeface="Bookman Old Style" pitchFamily="18" charset="0"/>
              </a:rPr>
              <a:t>6. In which work did the author describe his path to success?</a:t>
            </a:r>
          </a:p>
          <a:p>
            <a:pPr marL="514350" indent="-514350">
              <a:buAutoNum type="alphaLcParenR"/>
            </a:pPr>
            <a:r>
              <a:rPr lang="en-US" sz="2100" dirty="0" smtClean="0">
                <a:latin typeface="Bookman Old Style" pitchFamily="18" charset="0"/>
              </a:rPr>
              <a:t>“The Sea Wolf”;</a:t>
            </a:r>
            <a:endParaRPr lang="en-US" sz="2100" dirty="0" smtClean="0">
              <a:latin typeface="Bookman Old Style" pitchFamily="18" charset="0"/>
              <a:cs typeface="Times New Roman"/>
            </a:endParaRPr>
          </a:p>
          <a:p>
            <a:pPr marL="514350" indent="-514350">
              <a:buAutoNum type="alphaLcParenR"/>
            </a:pPr>
            <a:r>
              <a:rPr lang="en-US" sz="2100" u="sng" dirty="0" smtClean="0">
                <a:latin typeface="Bookman Old Style" pitchFamily="18" charset="0"/>
                <a:cs typeface="Times New Roman"/>
              </a:rPr>
              <a:t>“Martin Eden”;</a:t>
            </a:r>
          </a:p>
          <a:p>
            <a:pPr marL="514350" indent="-514350">
              <a:buAutoNum type="alphaLcParenR"/>
            </a:pPr>
            <a:r>
              <a:rPr lang="en-US" sz="2100" dirty="0" smtClean="0">
                <a:latin typeface="Bookman Old Style" pitchFamily="18" charset="0"/>
                <a:cs typeface="Times New Roman"/>
              </a:rPr>
              <a:t>“The Iron Heel”. </a:t>
            </a:r>
          </a:p>
          <a:p>
            <a:pPr marL="514350" indent="-514350">
              <a:buNone/>
            </a:pPr>
            <a:r>
              <a:rPr lang="en-US" sz="2100" b="1" i="1" dirty="0" smtClean="0">
                <a:latin typeface="Bookman Old Style" pitchFamily="18" charset="0"/>
                <a:cs typeface="Times New Roman"/>
              </a:rPr>
              <a:t>7. How many books did Jack London write in his lifetime?</a:t>
            </a:r>
            <a:endParaRPr lang="en-US" sz="2100" b="1" i="1" dirty="0" smtClean="0">
              <a:latin typeface="Bookman Old Style" pitchFamily="18" charset="0"/>
            </a:endParaRPr>
          </a:p>
          <a:p>
            <a:pPr marL="514350" indent="-514350">
              <a:buAutoNum type="alphaLcParenR"/>
            </a:pPr>
            <a:r>
              <a:rPr lang="en-US" sz="2100" u="sng" dirty="0" smtClean="0">
                <a:latin typeface="Bookman Old Style" pitchFamily="18" charset="0"/>
              </a:rPr>
              <a:t>More than 50;</a:t>
            </a:r>
          </a:p>
          <a:p>
            <a:pPr marL="514350" indent="-514350">
              <a:buAutoNum type="alphaLcParenR"/>
            </a:pPr>
            <a:r>
              <a:rPr lang="en-US" sz="2100" dirty="0" smtClean="0">
                <a:latin typeface="Bookman Old Style" pitchFamily="18" charset="0"/>
              </a:rPr>
              <a:t>About 100;</a:t>
            </a:r>
          </a:p>
          <a:p>
            <a:pPr marL="514350" indent="-514350">
              <a:buAutoNum type="alphaLcParenR"/>
            </a:pPr>
            <a:r>
              <a:rPr lang="en-US" sz="2100" dirty="0" smtClean="0">
                <a:latin typeface="Bookman Old Style" pitchFamily="18" charset="0"/>
              </a:rPr>
              <a:t>More than 200.</a:t>
            </a:r>
          </a:p>
          <a:p>
            <a:pPr marL="514350" indent="-514350">
              <a:buNone/>
            </a:pPr>
            <a:r>
              <a:rPr lang="en-US" sz="2100" b="1" i="1" dirty="0" smtClean="0">
                <a:latin typeface="Bookman Old Style" pitchFamily="18" charset="0"/>
                <a:cs typeface="Times New Roman"/>
              </a:rPr>
              <a:t>8. Why did London stop writing?</a:t>
            </a:r>
            <a:endParaRPr lang="en-US" sz="2100" b="1" i="1" dirty="0" smtClean="0">
              <a:latin typeface="Bookman Old Style" pitchFamily="18" charset="0"/>
            </a:endParaRPr>
          </a:p>
          <a:p>
            <a:pPr marL="514350" indent="-514350">
              <a:buAutoNum type="alphaLcParenR"/>
            </a:pPr>
            <a:r>
              <a:rPr lang="en-US" sz="2100" u="sng" dirty="0" smtClean="0">
                <a:latin typeface="Bookman Old Style" pitchFamily="18" charset="0"/>
              </a:rPr>
              <a:t>Because of illness;</a:t>
            </a:r>
          </a:p>
          <a:p>
            <a:pPr marL="514350" indent="-514350">
              <a:buAutoNum type="alphaLcParenR"/>
            </a:pPr>
            <a:r>
              <a:rPr lang="en-US" sz="2100" dirty="0" smtClean="0">
                <a:latin typeface="Bookman Old Style" pitchFamily="18" charset="0"/>
              </a:rPr>
              <a:t>Lost interest in literature;</a:t>
            </a:r>
          </a:p>
          <a:p>
            <a:pPr marL="514350" indent="-514350">
              <a:buAutoNum type="alphaLcParenR"/>
            </a:pPr>
            <a:r>
              <a:rPr lang="en-US" sz="2100" dirty="0" smtClean="0">
                <a:latin typeface="Bookman Old Style" pitchFamily="18" charset="0"/>
              </a:rPr>
              <a:t>Went traveling.</a:t>
            </a:r>
          </a:p>
          <a:p>
            <a:pPr marL="514350" indent="-514350">
              <a:buNone/>
            </a:pPr>
            <a:r>
              <a:rPr lang="en-US" sz="2100" b="1" i="1" dirty="0" smtClean="0">
                <a:latin typeface="Bookman Old Style" pitchFamily="18" charset="0"/>
              </a:rPr>
              <a:t>9. Which of </a:t>
            </a:r>
            <a:r>
              <a:rPr lang="en-US" sz="2100" b="1" i="1" dirty="0" err="1" smtClean="0">
                <a:latin typeface="Bookman Old Style" pitchFamily="18" charset="0"/>
              </a:rPr>
              <a:t>London</a:t>
            </a:r>
            <a:r>
              <a:rPr lang="en-US" sz="2100" b="1" i="1" dirty="0" err="1" smtClean="0">
                <a:latin typeface="Times New Roman"/>
                <a:cs typeface="Times New Roman"/>
              </a:rPr>
              <a:t>ʹ</a:t>
            </a:r>
            <a:r>
              <a:rPr lang="en-US" sz="2100" b="1" i="1" dirty="0" err="1" smtClean="0">
                <a:latin typeface="Bookman Old Style" pitchFamily="18" charset="0"/>
                <a:cs typeface="Times New Roman"/>
              </a:rPr>
              <a:t>s</a:t>
            </a:r>
            <a:r>
              <a:rPr lang="en-US" sz="2100" b="1" i="1" dirty="0" smtClean="0">
                <a:latin typeface="Bookman Old Style" pitchFamily="18" charset="0"/>
                <a:cs typeface="Times New Roman"/>
              </a:rPr>
              <a:t> characters is considered the most popular?</a:t>
            </a:r>
          </a:p>
          <a:p>
            <a:pPr marL="514350" indent="-514350">
              <a:buAutoNum type="alphaLcParenR"/>
            </a:pPr>
            <a:r>
              <a:rPr lang="en-US" sz="2100" dirty="0" smtClean="0">
                <a:latin typeface="Bookman Old Style" pitchFamily="18" charset="0"/>
                <a:cs typeface="Times New Roman"/>
              </a:rPr>
              <a:t>White Fang;</a:t>
            </a:r>
          </a:p>
          <a:p>
            <a:pPr marL="514350" indent="-514350">
              <a:buAutoNum type="alphaLcParenR"/>
            </a:pPr>
            <a:r>
              <a:rPr lang="en-US" sz="2100" dirty="0" smtClean="0">
                <a:latin typeface="Bookman Old Style" pitchFamily="18" charset="0"/>
                <a:cs typeface="Times New Roman"/>
              </a:rPr>
              <a:t>Buck (from “The Call of the Wind”);</a:t>
            </a:r>
          </a:p>
          <a:p>
            <a:pPr marL="514350" indent="-514350">
              <a:buAutoNum type="alphaLcParenR"/>
            </a:pPr>
            <a:r>
              <a:rPr lang="en-US" sz="2100" u="sng" dirty="0" smtClean="0">
                <a:latin typeface="Bookman Old Style" pitchFamily="18" charset="0"/>
                <a:cs typeface="Times New Roman"/>
              </a:rPr>
              <a:t>Martin Eden.</a:t>
            </a:r>
          </a:p>
          <a:p>
            <a:pPr marL="514350" indent="-514350">
              <a:buNone/>
            </a:pPr>
            <a:r>
              <a:rPr lang="en-US" sz="2100" b="1" i="1" dirty="0" smtClean="0">
                <a:latin typeface="Bookman Old Style" pitchFamily="18" charset="0"/>
                <a:cs typeface="Times New Roman"/>
              </a:rPr>
              <a:t>10. What influence did London have on literature?</a:t>
            </a:r>
          </a:p>
          <a:p>
            <a:pPr marL="514350" indent="-514350">
              <a:buAutoNum type="alphaLcParenR"/>
            </a:pPr>
            <a:r>
              <a:rPr lang="en-US" sz="2100" dirty="0" smtClean="0">
                <a:latin typeface="Bookman Old Style" pitchFamily="18" charset="0"/>
                <a:cs typeface="Times New Roman"/>
              </a:rPr>
              <a:t>Became the founder of the adventure genre;  </a:t>
            </a:r>
          </a:p>
          <a:p>
            <a:pPr marL="514350" indent="-514350">
              <a:buAutoNum type="alphaLcParenR"/>
            </a:pPr>
            <a:r>
              <a:rPr lang="en-US" sz="2100" dirty="0" smtClean="0">
                <a:latin typeface="Bookman Old Style" pitchFamily="18" charset="0"/>
                <a:cs typeface="Times New Roman"/>
              </a:rPr>
              <a:t>Changed the perception of social prose</a:t>
            </a:r>
          </a:p>
          <a:p>
            <a:pPr marL="514350" indent="-514350">
              <a:buAutoNum type="alphaLcParenR"/>
            </a:pPr>
            <a:r>
              <a:rPr lang="en-US" sz="2100" u="sng" dirty="0" smtClean="0">
                <a:latin typeface="Bookman Old Style" pitchFamily="18" charset="0"/>
                <a:cs typeface="Times New Roman"/>
              </a:rPr>
              <a:t>Both options are correct.</a:t>
            </a:r>
          </a:p>
          <a:p>
            <a:pPr marL="514350" indent="-514350">
              <a:buAutoNum type="arabicPeriod" startAt="8"/>
            </a:pPr>
            <a:endParaRPr lang="en-US" sz="2000" dirty="0">
              <a:latin typeface="Bookman Old Style" pitchFamily="18" charset="0"/>
            </a:endParaRPr>
          </a:p>
          <a:p>
            <a:pPr marL="514350" indent="-514350">
              <a:buAutoNum type="alphaLcParenR"/>
            </a:pPr>
            <a:endParaRPr lang="en-US" dirty="0" smtClean="0"/>
          </a:p>
          <a:p>
            <a:pPr marL="514350" indent="-514350">
              <a:buAutoNum type="alphaLcParenR"/>
            </a:pPr>
            <a:endParaRPr lang="en-US" dirty="0" smtClean="0"/>
          </a:p>
          <a:p>
            <a:pPr marL="514350" indent="-514350">
              <a:buNone/>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zitop-165\Documents\Downloads\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483768" y="5517232"/>
            <a:ext cx="6552728" cy="648072"/>
          </a:xfrm>
        </p:spPr>
        <p:txBody>
          <a:bodyPr>
            <a:noAutofit/>
          </a:bodyPr>
          <a:lstStyle/>
          <a:p>
            <a:pPr algn="ctr"/>
            <a:r>
              <a:rPr lang="ru-RU" b="1" dirty="0" smtClean="0">
                <a:solidFill>
                  <a:srgbClr val="002060"/>
                </a:solidFill>
                <a:latin typeface="Bookman Old Style" pitchFamily="18" charset="0"/>
              </a:rPr>
              <a:t>«</a:t>
            </a:r>
            <a:r>
              <a:rPr lang="en-US" b="1" dirty="0" smtClean="0">
                <a:solidFill>
                  <a:srgbClr val="002060"/>
                </a:solidFill>
                <a:latin typeface="Bookman Old Style" pitchFamily="18" charset="0"/>
              </a:rPr>
              <a:t>London wrote what he lived, and lived what </a:t>
            </a:r>
            <a:br>
              <a:rPr lang="en-US" b="1" dirty="0" smtClean="0">
                <a:solidFill>
                  <a:srgbClr val="002060"/>
                </a:solidFill>
                <a:latin typeface="Bookman Old Style" pitchFamily="18" charset="0"/>
              </a:rPr>
            </a:br>
            <a:r>
              <a:rPr lang="en-US" b="1" dirty="0" smtClean="0">
                <a:solidFill>
                  <a:srgbClr val="002060"/>
                </a:solidFill>
                <a:latin typeface="Bookman Old Style" pitchFamily="18" charset="0"/>
              </a:rPr>
              <a:t>he wrote</a:t>
            </a:r>
            <a:r>
              <a:rPr lang="ru-RU" b="1" dirty="0" smtClean="0">
                <a:solidFill>
                  <a:srgbClr val="002060"/>
                </a:solidFill>
                <a:latin typeface="Bookman Old Style" pitchFamily="18" charset="0"/>
              </a:rPr>
              <a:t>»</a:t>
            </a:r>
            <a:r>
              <a:rPr lang="en-US" b="1" dirty="0">
                <a:solidFill>
                  <a:srgbClr val="002060"/>
                </a:solidFill>
                <a:latin typeface="Bookman Old Style" pitchFamily="18" charset="0"/>
              </a:rPr>
              <a:t>.</a:t>
            </a:r>
            <a:endParaRPr lang="ru-RU"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izitop-165\Documents\Downloads\17651098861-500x480.jpg"/>
          <p:cNvPicPr>
            <a:picLocks noChangeAspect="1" noChangeArrowheads="1"/>
          </p:cNvPicPr>
          <p:nvPr/>
        </p:nvPicPr>
        <p:blipFill>
          <a:blip r:embed="rId2" cstate="print"/>
          <a:srcRect t="12201" b="27950"/>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79512" y="5373216"/>
            <a:ext cx="8496944" cy="1296144"/>
          </a:xfrm>
        </p:spPr>
        <p:txBody>
          <a:bodyPr>
            <a:noAutofit/>
          </a:bodyPr>
          <a:lstStyle/>
          <a:p>
            <a:pPr algn="ctr"/>
            <a:r>
              <a:rPr lang="ru-RU" b="1" dirty="0" smtClean="0">
                <a:solidFill>
                  <a:srgbClr val="C00000"/>
                </a:solidFill>
                <a:latin typeface="Bookman Old Style" pitchFamily="18" charset="0"/>
              </a:rPr>
              <a:t>«</a:t>
            </a:r>
            <a:r>
              <a:rPr lang="en-US" b="1" dirty="0" smtClean="0">
                <a:solidFill>
                  <a:srgbClr val="C00000"/>
                </a:solidFill>
                <a:latin typeface="Bookman Old Style" pitchFamily="18" charset="0"/>
              </a:rPr>
              <a:t>Jack London was not merely a writer</a:t>
            </a:r>
            <a:r>
              <a:rPr lang="ru-RU" b="1" dirty="0" smtClean="0">
                <a:solidFill>
                  <a:srgbClr val="C00000"/>
                </a:solidFill>
                <a:latin typeface="Bookman Old Style" pitchFamily="18" charset="0"/>
              </a:rPr>
              <a:t>;</a:t>
            </a:r>
            <a:r>
              <a:rPr lang="en-US" b="1" dirty="0" smtClean="0">
                <a:solidFill>
                  <a:srgbClr val="C00000"/>
                </a:solidFill>
                <a:latin typeface="Bookman Old Style" pitchFamily="18" charset="0"/>
              </a:rPr>
              <a:t> he was a living legend</a:t>
            </a:r>
            <a:r>
              <a:rPr lang="ru-RU" b="1" dirty="0" smtClean="0">
                <a:solidFill>
                  <a:srgbClr val="C00000"/>
                </a:solidFill>
                <a:latin typeface="Bookman Old Style" pitchFamily="18" charset="0"/>
              </a:rPr>
              <a:t>».</a:t>
            </a:r>
            <a:endParaRPr lang="ru-RU" b="1" dirty="0">
              <a:solidFill>
                <a:srgbClr val="C00000"/>
              </a:solidFill>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864096"/>
          </a:xfrm>
        </p:spPr>
        <p:txBody>
          <a:bodyPr>
            <a:normAutofit fontScale="90000"/>
          </a:bodyPr>
          <a:lstStyle/>
          <a:p>
            <a:pPr algn="ctr"/>
            <a:r>
              <a:rPr lang="ru-RU" b="1" dirty="0" smtClean="0">
                <a:solidFill>
                  <a:schemeClr val="accent2"/>
                </a:solidFill>
                <a:latin typeface="Bookman Old Style" pitchFamily="18" charset="0"/>
              </a:rPr>
              <a:t>«</a:t>
            </a:r>
            <a:r>
              <a:rPr lang="en-US" b="1" dirty="0" smtClean="0">
                <a:solidFill>
                  <a:schemeClr val="accent2"/>
                </a:solidFill>
                <a:latin typeface="Bookman Old Style" pitchFamily="18" charset="0"/>
              </a:rPr>
              <a:t>When Destiny Knocked: The Birth Story of Jack London</a:t>
            </a:r>
            <a:r>
              <a:rPr lang="ru-RU" b="1" dirty="0" smtClean="0">
                <a:solidFill>
                  <a:schemeClr val="accent2"/>
                </a:solidFill>
                <a:latin typeface="Bookman Old Style" pitchFamily="18" charset="0"/>
              </a:rPr>
              <a:t>»</a:t>
            </a:r>
            <a:r>
              <a:rPr lang="en-US" b="1" dirty="0" smtClean="0">
                <a:solidFill>
                  <a:schemeClr val="accent2"/>
                </a:solidFill>
                <a:latin typeface="Bookman Old Style" pitchFamily="18" charset="0"/>
              </a:rPr>
              <a:t> </a:t>
            </a:r>
            <a:endParaRPr lang="ru-RU" b="1" dirty="0">
              <a:solidFill>
                <a:schemeClr val="accent2"/>
              </a:solidFill>
              <a:latin typeface="Bookman Old Style" pitchFamily="18" charset="0"/>
            </a:endParaRPr>
          </a:p>
        </p:txBody>
      </p:sp>
      <p:sp>
        <p:nvSpPr>
          <p:cNvPr id="3" name="Содержимое 2"/>
          <p:cNvSpPr>
            <a:spLocks noGrp="1"/>
          </p:cNvSpPr>
          <p:nvPr>
            <p:ph sz="half" idx="1"/>
          </p:nvPr>
        </p:nvSpPr>
        <p:spPr>
          <a:xfrm>
            <a:off x="251520" y="1600200"/>
            <a:ext cx="4244280" cy="4525963"/>
          </a:xfrm>
        </p:spPr>
        <p:txBody>
          <a:bodyPr>
            <a:normAutofit/>
          </a:bodyPr>
          <a:lstStyle/>
          <a:p>
            <a:r>
              <a:rPr lang="en-US" dirty="0" smtClean="0">
                <a:latin typeface="Bookman Old Style" pitchFamily="18" charset="0"/>
              </a:rPr>
              <a:t>John Griffith London, better known as Jack London, was born on January 12, 1876, in San Francisco, the USA. Growing up in poverty, young  Jack had to work from an early age. He held various jobs – from working in a cannery to sailing on ships and even becoming an oyster pirate. These early experiences would later serve as inspiration for many of his stories. </a:t>
            </a:r>
            <a:endParaRPr lang="ru-RU" dirty="0">
              <a:latin typeface="Bookman Old Style" pitchFamily="18" charset="0"/>
            </a:endParaRPr>
          </a:p>
        </p:txBody>
      </p:sp>
      <p:pic>
        <p:nvPicPr>
          <p:cNvPr id="1026" name="Picture 2" descr="C:\Users\izitop-165\Documents\Downloads\Джек_Лондон_2.jpg"/>
          <p:cNvPicPr>
            <a:picLocks noGrp="1" noChangeAspect="1" noChangeArrowheads="1"/>
          </p:cNvPicPr>
          <p:nvPr>
            <p:ph sz="half" idx="2"/>
          </p:nvPr>
        </p:nvPicPr>
        <p:blipFill>
          <a:blip r:embed="rId2" cstate="print"/>
          <a:srcRect/>
          <a:stretch>
            <a:fillRect/>
          </a:stretch>
        </p:blipFill>
        <p:spPr bwMode="auto">
          <a:xfrm>
            <a:off x="4499992" y="2060848"/>
            <a:ext cx="4536504" cy="331236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936104"/>
          </a:xfrm>
        </p:spPr>
        <p:txBody>
          <a:bodyPr>
            <a:normAutofit fontScale="90000"/>
          </a:bodyPr>
          <a:lstStyle/>
          <a:p>
            <a:pPr algn="ctr"/>
            <a:r>
              <a:rPr lang="ru-RU" sz="3200" b="1" dirty="0" smtClean="0">
                <a:solidFill>
                  <a:schemeClr val="accent2"/>
                </a:solidFill>
                <a:latin typeface="Bookman Old Style" pitchFamily="18" charset="0"/>
              </a:rPr>
              <a:t>«</a:t>
            </a:r>
            <a:r>
              <a:rPr lang="en-US" sz="3200" b="1" dirty="0" smtClean="0">
                <a:solidFill>
                  <a:schemeClr val="accent2"/>
                </a:solidFill>
                <a:latin typeface="Bookman Old Style" pitchFamily="18" charset="0"/>
              </a:rPr>
              <a:t>From Cradle to Fame: The Beginning of Jack London’s Journey</a:t>
            </a:r>
            <a:r>
              <a:rPr lang="ru-RU" sz="3200" b="1" dirty="0" smtClean="0">
                <a:solidFill>
                  <a:schemeClr val="accent2"/>
                </a:solidFill>
                <a:latin typeface="Bookman Old Style" pitchFamily="18" charset="0"/>
              </a:rPr>
              <a:t>»</a:t>
            </a:r>
            <a:r>
              <a:rPr lang="en-US" sz="3200" b="1" dirty="0" smtClean="0">
                <a:solidFill>
                  <a:schemeClr val="accent2"/>
                </a:solidFill>
                <a:latin typeface="Bookman Old Style" pitchFamily="18" charset="0"/>
              </a:rPr>
              <a:t> </a:t>
            </a:r>
            <a:endParaRPr lang="ru-RU" sz="3200" dirty="0">
              <a:solidFill>
                <a:schemeClr val="accent2"/>
              </a:solidFill>
            </a:endParaRPr>
          </a:p>
        </p:txBody>
      </p:sp>
      <p:sp>
        <p:nvSpPr>
          <p:cNvPr id="4" name="Содержимое 3"/>
          <p:cNvSpPr>
            <a:spLocks noGrp="1"/>
          </p:cNvSpPr>
          <p:nvPr>
            <p:ph sz="half" idx="2"/>
          </p:nvPr>
        </p:nvSpPr>
        <p:spPr>
          <a:xfrm>
            <a:off x="3995936" y="1600200"/>
            <a:ext cx="4968552" cy="4525963"/>
          </a:xfrm>
        </p:spPr>
        <p:txBody>
          <a:bodyPr>
            <a:noAutofit/>
          </a:bodyPr>
          <a:lstStyle/>
          <a:p>
            <a:r>
              <a:rPr lang="en-US" sz="2400" dirty="0" smtClean="0">
                <a:latin typeface="Bookman Old Style" pitchFamily="18" charset="0"/>
              </a:rPr>
              <a:t>London’s writing career began while he was still working. His first significant success came in 1899 with the publication of </a:t>
            </a:r>
            <a:r>
              <a:rPr lang="ru-RU" sz="2400" dirty="0" smtClean="0">
                <a:latin typeface="Bookman Old Style" pitchFamily="18" charset="0"/>
              </a:rPr>
              <a:t>«</a:t>
            </a:r>
            <a:r>
              <a:rPr lang="en-US" sz="2400" dirty="0" smtClean="0">
                <a:latin typeface="Bookman Old Style" pitchFamily="18" charset="0"/>
              </a:rPr>
              <a:t>To the Man on the Trail</a:t>
            </a:r>
            <a:r>
              <a:rPr lang="ru-RU" sz="2400" dirty="0" smtClean="0">
                <a:latin typeface="Bookman Old Style" pitchFamily="18" charset="0"/>
              </a:rPr>
              <a:t>»</a:t>
            </a:r>
            <a:r>
              <a:rPr lang="en-US" sz="2400" dirty="0" smtClean="0">
                <a:latin typeface="Bookman Old Style" pitchFamily="18" charset="0"/>
              </a:rPr>
              <a:t>. What followed was an astonishing rise to fame. London quickly became one of the first authors to earn a million-dollar fortune from his writing, setting a new standard for literary success.</a:t>
            </a:r>
            <a:endParaRPr lang="ru-RU" sz="2400" dirty="0">
              <a:latin typeface="Bookman Old Style" pitchFamily="18" charset="0"/>
            </a:endParaRPr>
          </a:p>
        </p:txBody>
      </p:sp>
      <p:pic>
        <p:nvPicPr>
          <p:cNvPr id="2050" name="Picture 2" descr="C:\Users\izitop-165\Documents\Downloads\1920x.jpg"/>
          <p:cNvPicPr>
            <a:picLocks noGrp="1" noChangeAspect="1" noChangeArrowheads="1"/>
          </p:cNvPicPr>
          <p:nvPr>
            <p:ph sz="half" idx="1"/>
          </p:nvPr>
        </p:nvPicPr>
        <p:blipFill>
          <a:blip r:embed="rId2" cstate="print"/>
          <a:srcRect/>
          <a:stretch>
            <a:fillRect/>
          </a:stretch>
        </p:blipFill>
        <p:spPr bwMode="auto">
          <a:xfrm>
            <a:off x="323528" y="1620974"/>
            <a:ext cx="3600400" cy="476035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1080120"/>
          </a:xfrm>
        </p:spPr>
        <p:txBody>
          <a:bodyPr>
            <a:noAutofit/>
          </a:bodyPr>
          <a:lstStyle/>
          <a:p>
            <a:pPr algn="ctr"/>
            <a:r>
              <a:rPr lang="ru-RU" sz="3200" b="1" dirty="0" smtClean="0">
                <a:solidFill>
                  <a:schemeClr val="accent2"/>
                </a:solidFill>
                <a:latin typeface="Bookman Old Style" pitchFamily="18" charset="0"/>
              </a:rPr>
              <a:t>«</a:t>
            </a:r>
            <a:r>
              <a:rPr lang="en-US" sz="3200" b="1" dirty="0" smtClean="0">
                <a:solidFill>
                  <a:schemeClr val="accent2"/>
                </a:solidFill>
                <a:latin typeface="Bookman Old Style" pitchFamily="18" charset="0"/>
              </a:rPr>
              <a:t>San Francisco’s Gift to Literature: The Birth of a Literary Giant</a:t>
            </a:r>
            <a:r>
              <a:rPr lang="ru-RU" sz="3200" b="1" dirty="0" smtClean="0">
                <a:solidFill>
                  <a:schemeClr val="accent2"/>
                </a:solidFill>
                <a:latin typeface="Bookman Old Style" pitchFamily="18" charset="0"/>
              </a:rPr>
              <a:t>»</a:t>
            </a:r>
            <a:endParaRPr lang="ru-RU" sz="3200" b="1" dirty="0">
              <a:solidFill>
                <a:schemeClr val="accent2"/>
              </a:solidFill>
              <a:latin typeface="Bookman Old Style" pitchFamily="18" charset="0"/>
            </a:endParaRPr>
          </a:p>
        </p:txBody>
      </p:sp>
      <p:sp>
        <p:nvSpPr>
          <p:cNvPr id="3" name="Содержимое 2"/>
          <p:cNvSpPr>
            <a:spLocks noGrp="1"/>
          </p:cNvSpPr>
          <p:nvPr>
            <p:ph sz="half" idx="1"/>
          </p:nvPr>
        </p:nvSpPr>
        <p:spPr>
          <a:xfrm>
            <a:off x="107504" y="1600200"/>
            <a:ext cx="4388296" cy="4525963"/>
          </a:xfrm>
        </p:spPr>
        <p:txBody>
          <a:bodyPr>
            <a:normAutofit/>
          </a:bodyPr>
          <a:lstStyle/>
          <a:p>
            <a:r>
              <a:rPr lang="en-US" dirty="0" smtClean="0">
                <a:latin typeface="Bookman Old Style" pitchFamily="18" charset="0"/>
              </a:rPr>
              <a:t>London’s literary legacy includes numerous classic works that continue to captivate readers around the world. Among his most famous novels are “The Call of the Wind”, “White Fang” and “The Sea Wolf”. His autobiographical novel “Martin Eden” and the dystopian “The Iron Heel” are also highly regarded. </a:t>
            </a:r>
            <a:endParaRPr lang="ru-RU" dirty="0">
              <a:latin typeface="Bookman Old Style" pitchFamily="18" charset="0"/>
            </a:endParaRPr>
          </a:p>
        </p:txBody>
      </p:sp>
      <p:pic>
        <p:nvPicPr>
          <p:cNvPr id="3074" name="Picture 2" descr="C:\Users\izitop-165\Documents\Downloads\i (1).jpg"/>
          <p:cNvPicPr>
            <a:picLocks noGrp="1" noChangeAspect="1" noChangeArrowheads="1"/>
          </p:cNvPicPr>
          <p:nvPr>
            <p:ph sz="half" idx="2"/>
          </p:nvPr>
        </p:nvPicPr>
        <p:blipFill>
          <a:blip r:embed="rId2" cstate="print"/>
          <a:srcRect r="50180"/>
          <a:stretch>
            <a:fillRect/>
          </a:stretch>
        </p:blipFill>
        <p:spPr bwMode="auto">
          <a:xfrm>
            <a:off x="5004048" y="1772816"/>
            <a:ext cx="3744416" cy="424847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224136"/>
          </a:xfrm>
        </p:spPr>
        <p:txBody>
          <a:bodyPr>
            <a:normAutofit/>
          </a:bodyPr>
          <a:lstStyle/>
          <a:p>
            <a:pPr algn="ctr"/>
            <a:r>
              <a:rPr lang="ru-RU" sz="3200" b="1" dirty="0" smtClean="0">
                <a:solidFill>
                  <a:schemeClr val="accent2"/>
                </a:solidFill>
                <a:latin typeface="Bookman Old Style" pitchFamily="18" charset="0"/>
              </a:rPr>
              <a:t>«</a:t>
            </a:r>
            <a:r>
              <a:rPr lang="en-US" sz="3200" b="1" dirty="0" smtClean="0">
                <a:solidFill>
                  <a:schemeClr val="accent2"/>
                </a:solidFill>
                <a:latin typeface="Bookman Old Style" pitchFamily="18" charset="0"/>
              </a:rPr>
              <a:t>The American Dream Takes Shape: Jack London’s Early Years</a:t>
            </a:r>
            <a:r>
              <a:rPr lang="ru-RU" sz="3200" b="1" dirty="0" smtClean="0">
                <a:solidFill>
                  <a:schemeClr val="accent2"/>
                </a:solidFill>
                <a:latin typeface="Bookman Old Style" pitchFamily="18" charset="0"/>
              </a:rPr>
              <a:t>»</a:t>
            </a:r>
            <a:endParaRPr lang="ru-RU" sz="3200" dirty="0">
              <a:solidFill>
                <a:schemeClr val="accent2"/>
              </a:solidFill>
            </a:endParaRPr>
          </a:p>
        </p:txBody>
      </p:sp>
      <p:sp>
        <p:nvSpPr>
          <p:cNvPr id="4" name="Содержимое 3"/>
          <p:cNvSpPr>
            <a:spLocks noGrp="1"/>
          </p:cNvSpPr>
          <p:nvPr>
            <p:ph sz="half" idx="2"/>
          </p:nvPr>
        </p:nvSpPr>
        <p:spPr>
          <a:xfrm>
            <a:off x="4716016" y="1600200"/>
            <a:ext cx="4104456" cy="4525963"/>
          </a:xfrm>
        </p:spPr>
        <p:txBody>
          <a:bodyPr>
            <a:normAutofit/>
          </a:bodyPr>
          <a:lstStyle/>
          <a:p>
            <a:r>
              <a:rPr lang="en-US" dirty="0" smtClean="0">
                <a:latin typeface="Bookman Old Style" pitchFamily="18" charset="0"/>
              </a:rPr>
              <a:t>London’s writing was characterized by several key themes: survival against nature, social justice, the human spirit and adventure. His works were known for their action-packed plots, vivid descriptions and realistic characters. He had a unique ability to combine thrilling adventure stories with deep social commentary.</a:t>
            </a:r>
            <a:endParaRPr lang="ru-RU" dirty="0">
              <a:latin typeface="Bookman Old Style" pitchFamily="18" charset="0"/>
            </a:endParaRPr>
          </a:p>
        </p:txBody>
      </p:sp>
      <p:pic>
        <p:nvPicPr>
          <p:cNvPr id="4099" name="Picture 3" descr="C:\Users\izitop-165\Documents\Downloads\Bez-imeni.jpg"/>
          <p:cNvPicPr>
            <a:picLocks noGrp="1" noChangeAspect="1" noChangeArrowheads="1"/>
          </p:cNvPicPr>
          <p:nvPr>
            <p:ph sz="half" idx="1"/>
          </p:nvPr>
        </p:nvPicPr>
        <p:blipFill>
          <a:blip r:embed="rId2" cstate="print"/>
          <a:srcRect/>
          <a:stretch>
            <a:fillRect/>
          </a:stretch>
        </p:blipFill>
        <p:spPr bwMode="auto">
          <a:xfrm>
            <a:off x="179512" y="1700808"/>
            <a:ext cx="4464496" cy="38884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noAutofit/>
          </a:bodyPr>
          <a:lstStyle/>
          <a:p>
            <a:r>
              <a:rPr lang="ru-RU" sz="3200" b="1" dirty="0" smtClean="0">
                <a:solidFill>
                  <a:schemeClr val="accent2"/>
                </a:solidFill>
                <a:latin typeface="Bookman Old Style" pitchFamily="18" charset="0"/>
              </a:rPr>
              <a:t>«</a:t>
            </a:r>
            <a:r>
              <a:rPr lang="en-US" sz="3200" b="1" dirty="0" smtClean="0">
                <a:solidFill>
                  <a:schemeClr val="accent2"/>
                </a:solidFill>
                <a:latin typeface="Bookman Old Style" pitchFamily="18" charset="0"/>
              </a:rPr>
              <a:t>From Humble Beginning to Literary Greatness: The Birth of Jack London</a:t>
            </a:r>
            <a:r>
              <a:rPr lang="ru-RU" sz="3200" b="1" dirty="0" smtClean="0">
                <a:solidFill>
                  <a:schemeClr val="accent2"/>
                </a:solidFill>
                <a:latin typeface="Bookman Old Style" pitchFamily="18" charset="0"/>
              </a:rPr>
              <a:t>»</a:t>
            </a:r>
            <a:endParaRPr lang="ru-RU" sz="3200" b="1" dirty="0">
              <a:solidFill>
                <a:schemeClr val="accent2"/>
              </a:solidFill>
              <a:latin typeface="Bookman Old Style" pitchFamily="18" charset="0"/>
            </a:endParaRPr>
          </a:p>
        </p:txBody>
      </p:sp>
      <p:sp>
        <p:nvSpPr>
          <p:cNvPr id="3" name="Содержимое 2"/>
          <p:cNvSpPr>
            <a:spLocks noGrp="1"/>
          </p:cNvSpPr>
          <p:nvPr>
            <p:ph sz="half" idx="1"/>
          </p:nvPr>
        </p:nvSpPr>
        <p:spPr>
          <a:xfrm>
            <a:off x="179512" y="1600200"/>
            <a:ext cx="4316288" cy="4525963"/>
          </a:xfrm>
        </p:spPr>
        <p:txBody>
          <a:bodyPr>
            <a:normAutofit fontScale="92500" lnSpcReduction="10000"/>
          </a:bodyPr>
          <a:lstStyle/>
          <a:p>
            <a:r>
              <a:rPr lang="en-US" sz="2400" dirty="0" smtClean="0">
                <a:latin typeface="Bookman Old Style" pitchFamily="18" charset="0"/>
              </a:rPr>
              <a:t>The influence of Jack London’s work extends far beyond his lifetime. With over 500 million copies sold worldwide, his books have been translated into numerous languages and continue to inspire readers globally. As a modern literary critic notes, “London’s works continue to inspire readers with their timeless themes of courage and survival”.</a:t>
            </a:r>
            <a:endParaRPr lang="ru-RU" sz="2400" dirty="0">
              <a:latin typeface="Bookman Old Style" pitchFamily="18" charset="0"/>
            </a:endParaRPr>
          </a:p>
        </p:txBody>
      </p:sp>
      <p:pic>
        <p:nvPicPr>
          <p:cNvPr id="5" name="Picture 2" descr="C:\Users\izitop-165\Documents\Downloads\d090d184d182d0bed0b3d180d0b0d184-d094d0b6d0b5d0bad0b0-d09bd0bed0bdd0b4d0bed0bdd0b0.jpeg"/>
          <p:cNvPicPr>
            <a:picLocks noGrp="1" noChangeAspect="1" noChangeArrowheads="1"/>
          </p:cNvPicPr>
          <p:nvPr>
            <p:ph sz="half" idx="2"/>
          </p:nvPr>
        </p:nvPicPr>
        <p:blipFill>
          <a:blip r:embed="rId2" cstate="print"/>
          <a:srcRect/>
          <a:stretch>
            <a:fillRect/>
          </a:stretch>
        </p:blipFill>
        <p:spPr bwMode="auto">
          <a:xfrm>
            <a:off x="4427984" y="1700809"/>
            <a:ext cx="4464496" cy="414771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792088"/>
          </a:xfrm>
        </p:spPr>
        <p:txBody>
          <a:bodyPr>
            <a:noAutofit/>
          </a:bodyPr>
          <a:lstStyle/>
          <a:p>
            <a:r>
              <a:rPr lang="ru-RU" sz="3600" b="1" dirty="0" smtClean="0">
                <a:solidFill>
                  <a:schemeClr val="accent2"/>
                </a:solidFill>
                <a:latin typeface="Bookman Old Style" pitchFamily="18" charset="0"/>
              </a:rPr>
              <a:t>«</a:t>
            </a:r>
            <a:r>
              <a:rPr lang="en-US" sz="3600" b="1" dirty="0" smtClean="0">
                <a:solidFill>
                  <a:schemeClr val="accent2"/>
                </a:solidFill>
                <a:latin typeface="Bookman Old Style" pitchFamily="18" charset="0"/>
              </a:rPr>
              <a:t>The Man Who Lived His Stories: The Epic Tale of Jack London</a:t>
            </a:r>
            <a:r>
              <a:rPr lang="ru-RU" sz="3600" b="1" dirty="0" smtClean="0">
                <a:solidFill>
                  <a:schemeClr val="accent2"/>
                </a:solidFill>
                <a:latin typeface="Bookman Old Style" pitchFamily="18" charset="0"/>
              </a:rPr>
              <a:t>»</a:t>
            </a:r>
            <a:r>
              <a:rPr lang="en-US" sz="3600" b="1" dirty="0" smtClean="0">
                <a:solidFill>
                  <a:schemeClr val="accent2"/>
                </a:solidFill>
                <a:latin typeface="Bookman Old Style" pitchFamily="18" charset="0"/>
              </a:rPr>
              <a:t>  </a:t>
            </a:r>
            <a:endParaRPr lang="ru-RU" sz="3600" b="1" dirty="0">
              <a:solidFill>
                <a:schemeClr val="accent2"/>
              </a:solidFill>
              <a:latin typeface="Bookman Old Style" pitchFamily="18" charset="0"/>
            </a:endParaRPr>
          </a:p>
        </p:txBody>
      </p:sp>
      <p:sp>
        <p:nvSpPr>
          <p:cNvPr id="4" name="Содержимое 3"/>
          <p:cNvSpPr>
            <a:spLocks noGrp="1"/>
          </p:cNvSpPr>
          <p:nvPr>
            <p:ph sz="half" idx="2"/>
          </p:nvPr>
        </p:nvSpPr>
        <p:spPr>
          <a:xfrm>
            <a:off x="4355976" y="1600200"/>
            <a:ext cx="4608512" cy="4525963"/>
          </a:xfrm>
        </p:spPr>
        <p:txBody>
          <a:bodyPr>
            <a:normAutofit/>
          </a:bodyPr>
          <a:lstStyle/>
          <a:p>
            <a:r>
              <a:rPr lang="en-US" dirty="0" smtClean="0">
                <a:latin typeface="Bookman Old Style" pitchFamily="18" charset="0"/>
              </a:rPr>
              <a:t>Jack London died on November 22, 1916, at the age of 40, but his legacy lives on. As a contemporary writer </a:t>
            </a:r>
            <a:r>
              <a:rPr lang="en-US" dirty="0" smtClean="0">
                <a:latin typeface="Bookman Old Style" pitchFamily="18" charset="0"/>
              </a:rPr>
              <a:t>observed, </a:t>
            </a:r>
            <a:r>
              <a:rPr lang="en-US" dirty="0" smtClean="0">
                <a:latin typeface="Bookman Old Style" pitchFamily="18" charset="0"/>
              </a:rPr>
              <a:t>“He showed the world that literature could be both entertaining and thought-provoking”. Indeed, London remains a symbol of the American dream  - a man who rose from poverty to become one of the world’s most celebrated authors. </a:t>
            </a:r>
            <a:endParaRPr lang="ru-RU" dirty="0">
              <a:latin typeface="Bookman Old Style" pitchFamily="18" charset="0"/>
            </a:endParaRPr>
          </a:p>
        </p:txBody>
      </p:sp>
      <p:pic>
        <p:nvPicPr>
          <p:cNvPr id="7" name="Picture 3" descr="C:\Users\izitop-165\Documents\Downloads\1c91e3707199e3fe765e786db5c4b1aa.jpg"/>
          <p:cNvPicPr>
            <a:picLocks noGrp="1" noChangeAspect="1" noChangeArrowheads="1"/>
          </p:cNvPicPr>
          <p:nvPr>
            <p:ph sz="half" idx="1"/>
          </p:nvPr>
        </p:nvPicPr>
        <p:blipFill>
          <a:blip r:embed="rId2" cstate="print"/>
          <a:srcRect/>
          <a:stretch>
            <a:fillRect/>
          </a:stretch>
        </p:blipFill>
        <p:spPr bwMode="auto">
          <a:xfrm>
            <a:off x="179512" y="1916832"/>
            <a:ext cx="4320480" cy="34563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792088"/>
          </a:xfrm>
        </p:spPr>
        <p:txBody>
          <a:bodyPr>
            <a:noAutofit/>
          </a:bodyPr>
          <a:lstStyle/>
          <a:p>
            <a:pPr algn="ctr"/>
            <a:r>
              <a:rPr lang="ru-RU" sz="3600" b="1" dirty="0" smtClean="0">
                <a:solidFill>
                  <a:schemeClr val="accent2"/>
                </a:solidFill>
                <a:latin typeface="Bookman Old Style" pitchFamily="18" charset="0"/>
              </a:rPr>
              <a:t>«</a:t>
            </a:r>
            <a:r>
              <a:rPr lang="en-US" sz="3600" b="1" dirty="0" smtClean="0">
                <a:solidFill>
                  <a:schemeClr val="accent2"/>
                </a:solidFill>
                <a:latin typeface="Bookman Old Style" pitchFamily="18" charset="0"/>
              </a:rPr>
              <a:t>Jack London: When Reality Becomes Legend</a:t>
            </a:r>
            <a:r>
              <a:rPr lang="ru-RU" sz="3600" b="1" dirty="0" smtClean="0">
                <a:solidFill>
                  <a:schemeClr val="accent2"/>
                </a:solidFill>
                <a:latin typeface="Bookman Old Style" pitchFamily="18" charset="0"/>
              </a:rPr>
              <a:t>»</a:t>
            </a:r>
            <a:r>
              <a:rPr lang="en-US" sz="3600" b="1" dirty="0" smtClean="0">
                <a:solidFill>
                  <a:schemeClr val="accent2"/>
                </a:solidFill>
                <a:latin typeface="Bookman Old Style" pitchFamily="18" charset="0"/>
              </a:rPr>
              <a:t> </a:t>
            </a:r>
            <a:endParaRPr lang="ru-RU" sz="3600" dirty="0">
              <a:solidFill>
                <a:schemeClr val="accent2"/>
              </a:solidFill>
            </a:endParaRPr>
          </a:p>
        </p:txBody>
      </p:sp>
      <p:sp>
        <p:nvSpPr>
          <p:cNvPr id="3" name="Содержимое 2"/>
          <p:cNvSpPr>
            <a:spLocks noGrp="1"/>
          </p:cNvSpPr>
          <p:nvPr>
            <p:ph sz="half" idx="1"/>
          </p:nvPr>
        </p:nvSpPr>
        <p:spPr>
          <a:xfrm>
            <a:off x="323528" y="1600200"/>
            <a:ext cx="4248472" cy="4525963"/>
          </a:xfrm>
        </p:spPr>
        <p:txBody>
          <a:bodyPr>
            <a:normAutofit/>
          </a:bodyPr>
          <a:lstStyle/>
          <a:p>
            <a:r>
              <a:rPr lang="en-US" dirty="0" smtClean="0">
                <a:latin typeface="Bookman Old Style" pitchFamily="18" charset="0"/>
              </a:rPr>
              <a:t>As a biographer aptly put it, “Jack London remains a symbol of the American dream – from rags to literary riches”. His disciplined work ethic, socialist beliefs and extensive travels around the world all contributed to making him one of the most influential  writers of his time, whose works continue to be read and admired today. </a:t>
            </a:r>
            <a:endParaRPr lang="ru-RU" dirty="0">
              <a:latin typeface="Bookman Old Style" pitchFamily="18" charset="0"/>
            </a:endParaRPr>
          </a:p>
        </p:txBody>
      </p:sp>
      <p:sp>
        <p:nvSpPr>
          <p:cNvPr id="10" name="Содержимое 9"/>
          <p:cNvSpPr>
            <a:spLocks noGrp="1"/>
          </p:cNvSpPr>
          <p:nvPr>
            <p:ph sz="half" idx="2"/>
          </p:nvPr>
        </p:nvSpPr>
        <p:spPr>
          <a:xfrm>
            <a:off x="4648200" y="2249425"/>
            <a:ext cx="4038600" cy="3411824"/>
          </a:xfrm>
        </p:spPr>
        <p:txBody>
          <a:bodyPr/>
          <a:lstStyle/>
          <a:p>
            <a:endParaRPr lang="ru-RU" dirty="0"/>
          </a:p>
        </p:txBody>
      </p:sp>
      <p:pic>
        <p:nvPicPr>
          <p:cNvPr id="5124" name="Picture 4" descr="C:\Users\izitop-165\Documents\Downloads\4583706278_f25908648b_o.jpg"/>
          <p:cNvPicPr>
            <a:picLocks noChangeAspect="1" noChangeArrowheads="1"/>
          </p:cNvPicPr>
          <p:nvPr/>
        </p:nvPicPr>
        <p:blipFill>
          <a:blip r:embed="rId2" cstate="print"/>
          <a:srcRect/>
          <a:stretch>
            <a:fillRect/>
          </a:stretch>
        </p:blipFill>
        <p:spPr bwMode="auto">
          <a:xfrm>
            <a:off x="4499992" y="1700808"/>
            <a:ext cx="4464496" cy="403244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345</TotalTime>
  <Words>1033</Words>
  <Application>Microsoft Office PowerPoint</Application>
  <PresentationFormat>Экран (4:3)</PresentationFormat>
  <Paragraphs>89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Городская</vt:lpstr>
      <vt:lpstr>Jack London – The King  of American  Adventure</vt:lpstr>
      <vt:lpstr>«Jack London was not merely a writer; he was a living legend».</vt:lpstr>
      <vt:lpstr>«When Destiny Knocked: The Birth Story of Jack London» </vt:lpstr>
      <vt:lpstr>«From Cradle to Fame: The Beginning of Jack London’s Journey» </vt:lpstr>
      <vt:lpstr>«San Francisco’s Gift to Literature: The Birth of a Literary Giant»</vt:lpstr>
      <vt:lpstr>«The American Dream Takes Shape: Jack London’s Early Years»</vt:lpstr>
      <vt:lpstr>«From Humble Beginning to Literary Greatness: The Birth of Jack London»</vt:lpstr>
      <vt:lpstr>«The Man Who Lived His Stories: The Epic Tale of Jack London»  </vt:lpstr>
      <vt:lpstr>«Jack London: When Reality Becomes Legend» </vt:lpstr>
      <vt:lpstr>Questions for Discussion</vt:lpstr>
      <vt:lpstr>Questions for Discussion</vt:lpstr>
      <vt:lpstr>«In His Own Words:  Quotes by Jack London»</vt:lpstr>
      <vt:lpstr>Quiz: Test Your Knowledge About Jack London</vt:lpstr>
      <vt:lpstr>Quiz: Test Your Knowledge About Jack London</vt:lpstr>
      <vt:lpstr>«London wrote what he lived, and lived what  he wrote».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Джек Лондон: легендарный писатель и искатель приключений</dc:title>
  <dc:creator>izotop-165</dc:creator>
  <cp:lastModifiedBy>izotop-165</cp:lastModifiedBy>
  <cp:revision>36</cp:revision>
  <dcterms:created xsi:type="dcterms:W3CDTF">2026-02-14T13:18:44Z</dcterms:created>
  <dcterms:modified xsi:type="dcterms:W3CDTF">2026-03-22T12:28:42Z</dcterms:modified>
</cp:coreProperties>
</file>