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9" r:id="rId2"/>
    <p:sldId id="260" r:id="rId3"/>
    <p:sldId id="263" r:id="rId4"/>
    <p:sldId id="294" r:id="rId5"/>
    <p:sldId id="291" r:id="rId6"/>
    <p:sldId id="290" r:id="rId7"/>
    <p:sldId id="295" r:id="rId8"/>
    <p:sldId id="262" r:id="rId9"/>
    <p:sldId id="287" r:id="rId10"/>
    <p:sldId id="292" r:id="rId11"/>
    <p:sldId id="264" r:id="rId12"/>
    <p:sldId id="280" r:id="rId13"/>
    <p:sldId id="279" r:id="rId14"/>
    <p:sldId id="261" r:id="rId15"/>
    <p:sldId id="269" r:id="rId16"/>
    <p:sldId id="268" r:id="rId17"/>
    <p:sldId id="273" r:id="rId18"/>
    <p:sldId id="275" r:id="rId19"/>
    <p:sldId id="289" r:id="rId20"/>
    <p:sldId id="296" r:id="rId21"/>
    <p:sldId id="276" r:id="rId22"/>
    <p:sldId id="29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0E6"/>
    <a:srgbClr val="000066"/>
    <a:srgbClr val="0099FF"/>
    <a:srgbClr val="6600CC"/>
    <a:srgbClr val="00FFFF"/>
    <a:srgbClr val="FDDBC1"/>
    <a:srgbClr val="D60093"/>
    <a:srgbClr val="FF6600"/>
    <a:srgbClr val="0066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5C818D-78BA-488F-90D6-7B4A660A2D6D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142F275-8D09-4F41-8635-C4041679F9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3977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ADD5-04DB-4A84-BFD2-604EA4917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59173-70C3-4584-9CB8-6ECBBA269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5604E-2C53-4F8F-A71C-FBAE780206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CBC52-7657-4E76-ACE7-D79A323610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D921-29BD-441F-B429-56D5C4649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E26D8-F605-4C3A-8306-E2F4AB22E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12FDA-736A-4CEC-A2C6-C47EF937C7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C870A-1CD2-4716-B37B-B6FE486B5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8541-FD36-4011-8CFC-242B37352B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B7704-EEED-4907-91C8-119AA204E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A6603-F384-4E00-8471-6F6282758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861BBC7B-4B10-43A5-9054-7603384782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11" Type="http://schemas.openxmlformats.org/officeDocument/2006/relationships/image" Target="../media/image2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3.png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9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jpeg"/><Relationship Id="rId12" Type="http://schemas.openxmlformats.org/officeDocument/2006/relationships/image" Target="../media/image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3.png"/><Relationship Id="rId9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38.png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7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36.png"/><Relationship Id="rId5" Type="http://schemas.openxmlformats.org/officeDocument/2006/relationships/tags" Target="../tags/tag5.xml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tags" Target="../tags/tag4.xml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jpe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5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44.pn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8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47.pn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1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4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53.jpe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7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56.jpe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9.jpe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55.png"/><Relationship Id="rId5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8.jpeg"/><Relationship Id="rId18" Type="http://schemas.openxmlformats.org/officeDocument/2006/relationships/image" Target="../media/image73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76.jpeg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17" Type="http://schemas.openxmlformats.org/officeDocument/2006/relationships/image" Target="../media/image72.jpeg"/><Relationship Id="rId2" Type="http://schemas.openxmlformats.org/officeDocument/2006/relationships/audio" Target="../media/media15.mp3"/><Relationship Id="rId16" Type="http://schemas.openxmlformats.org/officeDocument/2006/relationships/image" Target="../media/image71.jpeg"/><Relationship Id="rId20" Type="http://schemas.openxmlformats.org/officeDocument/2006/relationships/image" Target="../media/image75.jpeg"/><Relationship Id="rId1" Type="http://schemas.microsoft.com/office/2007/relationships/media" Target="../media/media15.mp3"/><Relationship Id="rId6" Type="http://schemas.openxmlformats.org/officeDocument/2006/relationships/image" Target="../media/image61.jpeg"/><Relationship Id="rId11" Type="http://schemas.openxmlformats.org/officeDocument/2006/relationships/image" Target="../media/image66.png"/><Relationship Id="rId24" Type="http://schemas.openxmlformats.org/officeDocument/2006/relationships/image" Target="../media/image2.png"/><Relationship Id="rId5" Type="http://schemas.openxmlformats.org/officeDocument/2006/relationships/image" Target="../media/image60.jpeg"/><Relationship Id="rId15" Type="http://schemas.openxmlformats.org/officeDocument/2006/relationships/image" Target="../media/image70.jpeg"/><Relationship Id="rId23" Type="http://schemas.openxmlformats.org/officeDocument/2006/relationships/image" Target="../media/image78.jpeg"/><Relationship Id="rId10" Type="http://schemas.openxmlformats.org/officeDocument/2006/relationships/image" Target="../media/image65.jpeg"/><Relationship Id="rId19" Type="http://schemas.openxmlformats.org/officeDocument/2006/relationships/image" Target="../media/image74.jpeg"/><Relationship Id="rId4" Type="http://schemas.openxmlformats.org/officeDocument/2006/relationships/image" Target="../media/image3.png"/><Relationship Id="rId9" Type="http://schemas.openxmlformats.org/officeDocument/2006/relationships/image" Target="../media/image64.jpeg"/><Relationship Id="rId14" Type="http://schemas.openxmlformats.org/officeDocument/2006/relationships/image" Target="../media/image69.jpeg"/><Relationship Id="rId22" Type="http://schemas.openxmlformats.org/officeDocument/2006/relationships/image" Target="../media/image7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jpeg"/><Relationship Id="rId18" Type="http://schemas.openxmlformats.org/officeDocument/2006/relationships/image" Target="../media/image74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77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audio" Target="../media/media16.mp3"/><Relationship Id="rId16" Type="http://schemas.openxmlformats.org/officeDocument/2006/relationships/image" Target="../media/image72.jpeg"/><Relationship Id="rId20" Type="http://schemas.openxmlformats.org/officeDocument/2006/relationships/image" Target="../media/image76.jpeg"/><Relationship Id="rId1" Type="http://schemas.microsoft.com/office/2007/relationships/media" Target="../media/media16.mp3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24" Type="http://schemas.openxmlformats.org/officeDocument/2006/relationships/image" Target="../media/image2.png"/><Relationship Id="rId5" Type="http://schemas.openxmlformats.org/officeDocument/2006/relationships/image" Target="../media/image61.jpeg"/><Relationship Id="rId15" Type="http://schemas.openxmlformats.org/officeDocument/2006/relationships/image" Target="../media/image71.jpeg"/><Relationship Id="rId23" Type="http://schemas.openxmlformats.org/officeDocument/2006/relationships/image" Target="../media/image79.jpeg"/><Relationship Id="rId10" Type="http://schemas.openxmlformats.org/officeDocument/2006/relationships/image" Target="../media/image66.png"/><Relationship Id="rId19" Type="http://schemas.openxmlformats.org/officeDocument/2006/relationships/image" Target="../media/image75.jpeg"/><Relationship Id="rId4" Type="http://schemas.openxmlformats.org/officeDocument/2006/relationships/image" Target="../media/image3.png"/><Relationship Id="rId9" Type="http://schemas.openxmlformats.org/officeDocument/2006/relationships/image" Target="../media/image65.jpeg"/><Relationship Id="rId14" Type="http://schemas.openxmlformats.org/officeDocument/2006/relationships/image" Target="../media/image70.jpeg"/><Relationship Id="rId22" Type="http://schemas.openxmlformats.org/officeDocument/2006/relationships/image" Target="../media/image7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2.jpe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3.pn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90.png"/><Relationship Id="rId5" Type="http://schemas.openxmlformats.org/officeDocument/2006/relationships/image" Target="../media/image4.png"/><Relationship Id="rId10" Type="http://schemas.openxmlformats.org/officeDocument/2006/relationships/image" Target="../media/image93.jpeg"/><Relationship Id="rId4" Type="http://schemas.openxmlformats.org/officeDocument/2006/relationships/image" Target="../media/image3.png"/><Relationship Id="rId9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Desktop\d2bf48787ea3276d00e533af70095f9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04664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«Детский  сад №10 Дзержинского района Волгограда»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1988840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>
                  <a:solidFill>
                    <a:srgbClr val="000066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Интерактивная дидактическая игра</a:t>
            </a:r>
          </a:p>
          <a:p>
            <a:pPr algn="ctr"/>
            <a:r>
              <a:rPr lang="ru-RU" sz="3200" b="1" dirty="0">
                <a:ln>
                  <a:solidFill>
                    <a:srgbClr val="000066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«Цветы вокруг нас»</a:t>
            </a:r>
          </a:p>
          <a:p>
            <a:pPr algn="ctr"/>
            <a:r>
              <a:rPr lang="ru-RU" sz="3200" b="1" dirty="0">
                <a:ln>
                  <a:solidFill>
                    <a:srgbClr val="000066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(для детей 6 - 7 лет)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5084" y="3933056"/>
            <a:ext cx="4119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Авторы: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Грянкина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А.А воспитатель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Бгатова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И.Е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ст.воспитатель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1760" y="6165304"/>
            <a:ext cx="32403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г. Волгоград, 2026 год</a:t>
            </a:r>
          </a:p>
        </p:txBody>
      </p:sp>
      <p:pic>
        <p:nvPicPr>
          <p:cNvPr id="6" name="18 мар._ 23.48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5866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3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28017"/>
            <a:ext cx="4802669" cy="602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84" y="1052736"/>
            <a:ext cx="2988033" cy="197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87" y="3669305"/>
            <a:ext cx="3032026" cy="2019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93" y="3024074"/>
            <a:ext cx="2987519" cy="1875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6 мар._ 22.29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524328" y="44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17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NS\Desktop\Screenshot_9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51111" y="3247255"/>
            <a:ext cx="2932691" cy="73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DNS\Desktop\Screenshot_7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711" y="283584"/>
            <a:ext cx="216593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NS\Desktop\Screenshot_8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226" y="4808367"/>
            <a:ext cx="1542857" cy="156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NS\Desktop\Screenshot_10-fotor-bg-remover-2026021515544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3085">
            <a:off x="1388716" y="2718674"/>
            <a:ext cx="1373017" cy="186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NS\Desktop\Screenshot_11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53090">
            <a:off x="2663919" y="2686372"/>
            <a:ext cx="1908328" cy="148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NS\Desktop\1642315659_65-papik-pro-p-ekolyata-klipart-65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82175"/>
            <a:ext cx="4261938" cy="596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35168" y="4848073"/>
            <a:ext cx="172819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Корень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1771" y="2212991"/>
            <a:ext cx="172819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Стебель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99264" y="2660561"/>
            <a:ext cx="146096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Листья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4048" y="868516"/>
            <a:ext cx="180020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Цветок</a:t>
            </a:r>
          </a:p>
        </p:txBody>
      </p:sp>
      <p:cxnSp>
        <p:nvCxnSpPr>
          <p:cNvPr id="7" name="Прямая соединительная линия 6"/>
          <p:cNvCxnSpPr>
            <a:endCxn id="5" idx="1"/>
          </p:cNvCxnSpPr>
          <p:nvPr/>
        </p:nvCxnSpPr>
        <p:spPr>
          <a:xfrm flipV="1">
            <a:off x="3923928" y="1099349"/>
            <a:ext cx="1080120" cy="3854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3" idx="3"/>
          </p:cNvCxnSpPr>
          <p:nvPr/>
        </p:nvCxnSpPr>
        <p:spPr>
          <a:xfrm>
            <a:off x="2069963" y="2443824"/>
            <a:ext cx="776691" cy="3000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4" idx="1"/>
            <a:endCxn id="3078" idx="2"/>
          </p:cNvCxnSpPr>
          <p:nvPr/>
        </p:nvCxnSpPr>
        <p:spPr>
          <a:xfrm flipH="1">
            <a:off x="4356933" y="2891394"/>
            <a:ext cx="842331" cy="4627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3387408" y="5083550"/>
            <a:ext cx="947760" cy="2308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15-мар._-14.59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41771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5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077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9632" y="1601839"/>
            <a:ext cx="5400600" cy="28007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b="1" dirty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Собери цветок</a:t>
            </a:r>
          </a:p>
        </p:txBody>
      </p:sp>
      <p:pic>
        <p:nvPicPr>
          <p:cNvPr id="6" name="Picture 7" descr="C:\Users\DNS\Desktop\1642315659_65-papik-pro-p-ekolyata-klipart-6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274" y="1419389"/>
            <a:ext cx="4261938" cy="596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5-мар._-15.07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0032" y="548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3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NS\Desktop\Screenshot_9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60473" y="3455349"/>
            <a:ext cx="2338097" cy="44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DNS\Desktop\Screenshot_7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24" y="959031"/>
            <a:ext cx="1374853" cy="137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NS\Desktop\Screenshot_8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581" y="3839964"/>
            <a:ext cx="1001932" cy="101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NS\Desktop\Screenshot_10-fotor-bg-remover-2026021515544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3085">
            <a:off x="858693" y="3765312"/>
            <a:ext cx="746415" cy="101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NS\Desktop\Screenshot_11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53090">
            <a:off x="2501891" y="3139468"/>
            <a:ext cx="939819" cy="73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NS\Desktop\1642315659_65-papik-pro-p-ekolyata-klipart-65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66" y="2271524"/>
            <a:ext cx="2779172" cy="389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NS\Downloads\Screenshot_4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2" y="2592658"/>
            <a:ext cx="551267" cy="281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NS\Downloads\Screenshot_1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41" y="1553334"/>
            <a:ext cx="1404014" cy="126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NS\Downloads\Screenshot_2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633" y="4713119"/>
            <a:ext cx="959545" cy="101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DNS\Downloads\Screenshot_3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816" y="5033754"/>
            <a:ext cx="887536" cy="95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DNS\Downloads\Screenshot_5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848" y="2422029"/>
            <a:ext cx="1301782" cy="124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DNS\Downloads\Screenshot_6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711" y="1262750"/>
            <a:ext cx="1100927" cy="112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DNS\Downloads\Screenshot_7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639" y="2106139"/>
            <a:ext cx="373887" cy="244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DNS\Downloads\Screenshot_8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941" y="5101581"/>
            <a:ext cx="915168" cy="79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DNS\Downloads\Screenshot_9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474" y="1453964"/>
            <a:ext cx="1493052" cy="99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DNS\Downloads\Screenshot_11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404" y="5304666"/>
            <a:ext cx="1193958" cy="41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DNS\Downloads\Screenshot_12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800" y="2743005"/>
            <a:ext cx="1219200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DNS\Downloads\Screenshot_13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688" y="4130031"/>
            <a:ext cx="130492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10372" y="548680"/>
            <a:ext cx="3761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Собери цветок</a:t>
            </a:r>
          </a:p>
        </p:txBody>
      </p:sp>
    </p:spTree>
    <p:extLst>
      <p:ext uri="{BB962C8B-B14F-4D97-AF65-F5344CB8AC3E}">
        <p14:creationId xmlns:p14="http://schemas.microsoft.com/office/powerpoint/2010/main" val="5263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8444" y="4060090"/>
            <a:ext cx="2572118" cy="2583619"/>
          </a:xfrm>
          <a:prstGeom prst="flowChartConnector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20072" y="1489584"/>
            <a:ext cx="1758865" cy="1738173"/>
          </a:xfrm>
          <a:prstGeom prst="flowChartConnector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6" name="Picture 2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33284" y="1557045"/>
            <a:ext cx="1672048" cy="1672048"/>
          </a:xfrm>
          <a:prstGeom prst="flowChartConnector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26545" y="1798091"/>
            <a:ext cx="1718983" cy="1702766"/>
          </a:xfrm>
          <a:prstGeom prst="flowChartConnector">
            <a:avLst/>
          </a:prstGeom>
          <a:noFill/>
          <a:ln w="76200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8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7544" y="2209454"/>
            <a:ext cx="1868844" cy="1534417"/>
          </a:xfrm>
          <a:prstGeom prst="flowChartConnector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642060" y="3911238"/>
            <a:ext cx="164307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Почва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97484" y="3338721"/>
            <a:ext cx="178469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Тепло и свет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26545" y="3667024"/>
            <a:ext cx="168531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Воздух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33284" y="3431168"/>
            <a:ext cx="1829079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Вода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828" y="4332523"/>
            <a:ext cx="2106048" cy="1519184"/>
          </a:xfrm>
          <a:prstGeom prst="ellipse">
            <a:avLst/>
          </a:prstGeom>
          <a:ln w="63500" cap="rnd">
            <a:solidFill>
              <a:srgbClr val="0099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73066" y="5960395"/>
            <a:ext cx="2694549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Забота и любовь человека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238715" y="764704"/>
            <a:ext cx="698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Что нам нужно для того, чтобы наш цветок начал расти?</a:t>
            </a:r>
          </a:p>
        </p:txBody>
      </p:sp>
      <p:pic>
        <p:nvPicPr>
          <p:cNvPr id="1027" name="Picture 3" descr="C:\Users\DNS\Desktop\79f7ec4fb37b6977a9e47e25b888980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7706"/>
            <a:ext cx="1868844" cy="1518353"/>
          </a:xfrm>
          <a:prstGeom prst="ellipse">
            <a:avLst/>
          </a:prstGeom>
          <a:ln w="63500" cap="rnd">
            <a:solidFill>
              <a:srgbClr val="0099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01442" y="6165304"/>
            <a:ext cx="16349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Семена</a:t>
            </a:r>
          </a:p>
        </p:txBody>
      </p:sp>
      <p:pic>
        <p:nvPicPr>
          <p:cNvPr id="2" name="15-мар._-14.40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42060" y="332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4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4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47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4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601839"/>
            <a:ext cx="6408712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Определи правильную последовательность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312" y="1844824"/>
            <a:ext cx="3850319" cy="538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6 мар._ 22.31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86471" y="620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4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66977" y="2424242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DNS\Desktop\Sun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992" y="188640"/>
            <a:ext cx="1978105" cy="196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646029" y="2424242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64685" y="2424242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950400" y="2433985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324248" y="2448733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724599" y="2433985"/>
            <a:ext cx="1251859" cy="172003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1412" y="753960"/>
            <a:ext cx="67784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Расставь картинки в правильной последовательности</a:t>
            </a:r>
          </a:p>
        </p:txBody>
      </p:sp>
      <p:pic>
        <p:nvPicPr>
          <p:cNvPr id="4099" name="Picture 3" descr="C:\Users\DNS\Desktop\Screenshot_2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143" y="4581126"/>
            <a:ext cx="918877" cy="125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NS\Desktop\Screenshot_4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603" y="4581129"/>
            <a:ext cx="886403" cy="125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NS\Desktop\Screenshot_3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090" y="4651383"/>
            <a:ext cx="840840" cy="1269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DNS\Desktop\Screenshot_6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958" y="4630881"/>
            <a:ext cx="889397" cy="125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DNS\Desktop\Screenshot_5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332" y="4581127"/>
            <a:ext cx="878408" cy="125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DNS\Desktop\Screenshot_1.png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125" y="4645736"/>
            <a:ext cx="878408" cy="1257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05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368" y="2751537"/>
            <a:ext cx="3203848" cy="4481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E:\80112eb1fd3ad3b7e9055135b98cdf7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3024336" cy="3733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531a85b2d21786847cb04df0bc4413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48680"/>
            <a:ext cx="2907777" cy="3733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5-мар._-15.05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600299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3658" y="4509120"/>
            <a:ext cx="3012238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Полевые (лесные) цветы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80112" y="4509120"/>
            <a:ext cx="2907777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Садовые цветы</a:t>
            </a:r>
          </a:p>
        </p:txBody>
      </p:sp>
    </p:spTree>
    <p:extLst>
      <p:ext uri="{BB962C8B-B14F-4D97-AF65-F5344CB8AC3E}">
        <p14:creationId xmlns:p14="http://schemas.microsoft.com/office/powerpoint/2010/main" val="88107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72816"/>
            <a:ext cx="4043488" cy="565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1601839"/>
            <a:ext cx="5400600" cy="28007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b="1" dirty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Отгадай загадки</a:t>
            </a:r>
          </a:p>
        </p:txBody>
      </p:sp>
      <p:pic>
        <p:nvPicPr>
          <p:cNvPr id="4" name="18 мар._ 23.46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12906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1340768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Белая корзинка – золотое донце,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ней лежит росинка и сверкает солнце.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40119"/>
            <a:ext cx="3168352" cy="2410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540118"/>
            <a:ext cx="3168352" cy="2410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40119"/>
            <a:ext cx="3241100" cy="2410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946" y="495019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Василёк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12230" y="4974430"/>
            <a:ext cx="2519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Ромашка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74851" y="499565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Лютик</a:t>
            </a:r>
          </a:p>
        </p:txBody>
      </p:sp>
      <p:pic>
        <p:nvPicPr>
          <p:cNvPr id="7" name="16 мар._ 22.39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53483" y="7311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5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980728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Вот полянка вся в цветочках,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Словно в светло – синих точках.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Соберу здесь для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Анютки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Голубые …..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73" y="2852936"/>
            <a:ext cx="3384376" cy="2448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5006"/>
            <a:ext cx="3312368" cy="2396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60056"/>
            <a:ext cx="3384376" cy="2382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615" y="5242497"/>
            <a:ext cx="2567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Незабудки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89128" y="524168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Колокольчик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03949" y="5241688"/>
            <a:ext cx="2473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Цикорий</a:t>
            </a:r>
          </a:p>
        </p:txBody>
      </p:sp>
      <p:pic>
        <p:nvPicPr>
          <p:cNvPr id="6" name="16 мар._ 22.39_(2)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08891" y="6759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68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43489" y="1052736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Голодный шмель вздыхает тяжко: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Поел бы с радостью я кашки.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Цветов едва коснулся ветер,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шмель тот час заметил ….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148278"/>
            <a:ext cx="3291760" cy="2381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" y="3111357"/>
            <a:ext cx="3291760" cy="2353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921" y="3136967"/>
            <a:ext cx="3291760" cy="2353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537321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Иван чай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89227" y="5455385"/>
            <a:ext cx="2552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Шалфей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34721" y="5490940"/>
            <a:ext cx="2369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Клевер</a:t>
            </a:r>
          </a:p>
        </p:txBody>
      </p:sp>
      <p:pic>
        <p:nvPicPr>
          <p:cNvPr id="6" name="16 мар._ 22.40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94848" y="5390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11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8908" y="476672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Есть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цветок такой в саду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похож он на звезду.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Может быть любого цвета,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Для осеннего букета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Соберём цветок прекрасный,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Называется он ….</a:t>
            </a: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3140968"/>
            <a:ext cx="2325885" cy="1938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3120140"/>
            <a:ext cx="2325885" cy="1938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68"/>
            <a:ext cx="2325885" cy="1896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8398" y="5229200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Пион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3887" y="5229200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Бархатцы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3165" y="5229200"/>
            <a:ext cx="2325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Астра</a:t>
            </a:r>
          </a:p>
        </p:txBody>
      </p:sp>
      <p:pic>
        <p:nvPicPr>
          <p:cNvPr id="9" name="16 мар._ 22.49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06987" y="620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5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908720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Я – травянистое растение с цветком сиреневого цвета, но переставьте ударение, и превращаюсь я в конфету - ….</a:t>
            </a:r>
          </a:p>
        </p:txBody>
      </p:sp>
      <p:pic>
        <p:nvPicPr>
          <p:cNvPr id="4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909" y="2774430"/>
            <a:ext cx="2399075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08" y="2774431"/>
            <a:ext cx="2593585" cy="2166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924" y="2774430"/>
            <a:ext cx="2507540" cy="2166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229199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Гвоздика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5895" y="5229198"/>
            <a:ext cx="2399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49653" y="5222720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Тюльпан</a:t>
            </a:r>
          </a:p>
        </p:txBody>
      </p:sp>
      <p:pic>
        <p:nvPicPr>
          <p:cNvPr id="9" name="16 мар._ 22.52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44309" y="299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9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908720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Посмотрите – у ограды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Расцвела царица сада.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 тюльпан и не мимоза,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 в шипах красотка …</a:t>
            </a:r>
          </a:p>
        </p:txBody>
      </p:sp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2924944"/>
            <a:ext cx="2542463" cy="2203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924944"/>
            <a:ext cx="2396046" cy="2203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2924944"/>
            <a:ext cx="2625255" cy="2136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8098" y="5239646"/>
            <a:ext cx="2316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92986" y="528696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Пион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56175" y="5304778"/>
            <a:ext cx="2376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Бархатцы</a:t>
            </a:r>
          </a:p>
        </p:txBody>
      </p:sp>
      <p:pic>
        <p:nvPicPr>
          <p:cNvPr id="9" name="16 мар._ 22.53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49098" y="3802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1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pinimg.com/originals/d0/ec/a7/d0eca76180e3447ef199e7683159c3b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72" y="4036707"/>
            <a:ext cx="3209104" cy="2589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s1.1zoom.me/big3/508/Closeup_Bells_Blue_545097_2232x148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1407941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avatars.mds.yandex.net/get-pdb/805781/da1453cc-dd97-4870-a7ea-f6682993b66c/s120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243" y="332760"/>
            <a:ext cx="1325124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fs3.fotoload.ru/f/0518/1525952796/c0610a6c5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8" y="1511786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s://avatars.mds.yandex.net/get-pdb/940654/e15a3400-cbda-48d5-980e-d79e11adfaa5/s1200?webp=fals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97143"/>
            <a:ext cx="1241105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s://s.poembook.ru/theme/b7/ad/4f/7401da74a93a44668bcf0b90a680eb730926528d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353" y="332656"/>
            <a:ext cx="140743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s://avatars.mds.yandex.net/get-pdb/1889015/df7b7776-9a81-489e-8a3f-eda8a118e147/s120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2760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http://cdn01.ru/files/users/images/5c/60/5c6063db0a0d0f866ec506ae4547153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363" y="1511786"/>
            <a:ext cx="689015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https://avatars.mds.yandex.net/get-pdb/2984044/7e73fb88-7edf-47e6-aaa8-26e47ab97f83/s120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760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 descr="https://static-eu.insales.ru/images/products/1/2269/119793885/%D0%A2%D1%8B%D1%81%D1%8F%D1%87%D0%B5%D0%BB%D0%B8%D1%81%D1%82%D0%BD%D0%B8%D0%BA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32656"/>
            <a:ext cx="125049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https://avatars.mds.yandex.net/get-zen_doc/1879615/pub_5dee55a378125e00af44ddd6_5dee58e134808200b10dca30/scale_120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363" y="1537186"/>
            <a:ext cx="1404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 descr="https://avatars.mds.yandex.net/get-zen_doc/1587012/pub_5db80b86d4f07a00adc4ebbb_5db80c54c31e4900ad11c945/scale_120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639" y="1537186"/>
            <a:ext cx="1661538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https://avatars.mds.yandex.net/get-pdb/51720/961a4599-b79e-4c42-b22e-44223589c13c/s120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537186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8" descr="https://avatars.mds.yandex.net/get-pdb/932587/1a3c556b-0679-4485-9403-d4660ff5e110/s120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8" y="2636912"/>
            <a:ext cx="1337143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0" descr="https://avatars.mds.yandex.net/get-pdb/2839997/0419f365-3ed2-4ef4-85a0-8b74f2ffc42e/s120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072" y="2674989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2" descr="https://avatars.mds.yandex.net/get-zen_doc/1040957/pub_5c63beb4ae6f0200adeac3ff_5c63c67cac080100b0d9d4ab/scale_1200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792" y="2668400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4" descr="https://kartinki-cvetov.ru/images/astry/astra21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86" y="2674989"/>
            <a:ext cx="99800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6" descr="https://avatars.mds.yandex.net/get-pdb/2000092/3218a4c2-1273-4c61-b5b1-f673b2849686/s1200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176" y="2674989"/>
            <a:ext cx="1404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8" descr="https://s1.1zoom.ru/big3/653/358640-admin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177" y="2700200"/>
            <a:ext cx="142969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6 мар._ 22.33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8431067" y="60389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09444 0.6509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2" y="3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08264 0.7402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3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0.06303 0.6509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3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L -0.11806 0.483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2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00694 0.4356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2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51 0.06273 L -0.04531 0.4407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0.04282 L 0.08542 0.04282 L 0.08542 0.08634 L 0.1316 0.08634 L 0.1316 0.12986 L 0.17778 0.12986 L 0.17778 0.17338 L 0.22378 0.17338 L 0.22378 0.21689 L 0.26996 0.21689 L 0.26996 0.26041 L 0.31615 0.26041 L 0.31615 0.30393 L 0.36233 0.30393 L 0.36233 0.34745 " pathEditMode="relative" rAng="0" ptsTypes="FFFFFFFFFFFFFFF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76 0.05209 L 0.075 0.05209 L 0.075 0.07894 L 0.11441 0.07894 L 0.11441 0.10602 L 0.15382 0.10602 L 0.15382 0.13311 L 0.19305 0.13311 L 0.19305 0.15996 L 0.23246 0.15996 L 0.23246 0.18704 L 0.27187 0.18704 L 0.27187 0.21412 L 0.31128 0.21412 L 0.31128 0.24121 " pathEditMode="relative" rAng="0" ptsTypes="FFFFFFFFFFFFFFF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7 0.04838 L 0.0717 0.29838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 showWhenStopped="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s1.1zoom.me/big3/508/Closeup_Bells_Blue_545097_2232x14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1407941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avatars.mds.yandex.net/get-pdb/805781/da1453cc-dd97-4870-a7ea-f6682993b66c/s12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243" y="332760"/>
            <a:ext cx="1325124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fs3.fotoload.ru/f/0518/1525952796/c0610a6c5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8" y="1511786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s://avatars.mds.yandex.net/get-pdb/940654/e15a3400-cbda-48d5-980e-d79e11adfaa5/s1200?webp=fals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97143"/>
            <a:ext cx="1241105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s://s.poembook.ru/theme/b7/ad/4f/7401da74a93a44668bcf0b90a680eb730926528d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353" y="332656"/>
            <a:ext cx="140743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s://avatars.mds.yandex.net/get-pdb/1889015/df7b7776-9a81-489e-8a3f-eda8a118e147/s120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2760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http://cdn01.ru/files/users/images/5c/60/5c6063db0a0d0f866ec506ae4547153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288" y="1537186"/>
            <a:ext cx="689015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https://avatars.mds.yandex.net/get-pdb/2984044/7e73fb88-7edf-47e6-aaa8-26e47ab97f83/s120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352" y="360988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https://static-eu.insales.ru/images/products/1/2269/119793885/%D0%A2%D1%8B%D1%81%D1%8F%D1%87%D0%B5%D0%BB%D0%B8%D1%81%D1%82%D0%BD%D0%B8%D0%BA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32656"/>
            <a:ext cx="125049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2" descr="https://avatars.mds.yandex.net/get-zen_doc/1879615/pub_5dee55a378125e00af44ddd6_5dee58e134808200b10dca30/scale_120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176" y="1537186"/>
            <a:ext cx="1404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4" descr="https://avatars.mds.yandex.net/get-zen_doc/1587012/pub_5db80b86d4f07a00adc4ebbb_5db80c54c31e4900ad11c945/scale_120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639" y="1537186"/>
            <a:ext cx="1661538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https://avatars.mds.yandex.net/get-pdb/51720/961a4599-b79e-4c42-b22e-44223589c13c/s120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537186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8" descr="https://avatars.mds.yandex.net/get-pdb/932587/1a3c556b-0679-4485-9403-d4660ff5e110/s120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28" y="2636912"/>
            <a:ext cx="1337143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0" descr="https://avatars.mds.yandex.net/get-pdb/2839997/0419f365-3ed2-4ef4-85a0-8b74f2ffc42e/s120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072" y="2674989"/>
            <a:ext cx="1248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2" descr="https://avatars.mds.yandex.net/get-zen_doc/1040957/pub_5c63beb4ae6f0200adeac3ff_5c63c67cac080100b0d9d4ab/scale_120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792" y="2668400"/>
            <a:ext cx="936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4" descr="https://kartinki-cvetov.ru/images/astry/astra21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86" y="2674989"/>
            <a:ext cx="998006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6" descr="https://avatars.mds.yandex.net/get-pdb/2000092/3218a4c2-1273-4c61-b5b1-f673b2849686/s1200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176" y="2674989"/>
            <a:ext cx="140400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8" descr="https://s1.1zoom.ru/big3/653/358640-admin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177" y="2700200"/>
            <a:ext cx="1429690" cy="9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avatars.mds.yandex.net/get-pdb/1050037/10e24bba-d864-40cd-a24c-f9a0d6ba56d5/s1200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805" y="4150322"/>
            <a:ext cx="3641673" cy="2624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6 мар._ 22.34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79512" y="6165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3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1389 0.719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3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01545 0.7402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3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1823 0.7613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3" y="3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0.07674 0.5263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7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0.16059 0.412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2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0.1342 0.5016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0.05174 0.5541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2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06823 0.4490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0158 0.1886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725"/>
            <a:ext cx="3384376" cy="268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проросток\scale_12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5134"/>
            <a:ext cx="3744417" cy="268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проросток\77f90c0baf09750c106bfc76b53e6d4f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12976"/>
            <a:ext cx="3220803" cy="3168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64904"/>
            <a:ext cx="3395416" cy="4749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8 мар._ 23.42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11560" y="56810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1601839"/>
            <a:ext cx="5832648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Составь многоярусную клумбу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64968"/>
            <a:ext cx="4043488" cy="565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8 мар._ 23.44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4368" y="9553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6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65801" y="5445224"/>
            <a:ext cx="5256584" cy="125401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22516" y="4248901"/>
            <a:ext cx="3600400" cy="111000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>
            <a:spLocks/>
          </p:cNvSpPr>
          <p:nvPr/>
        </p:nvSpPr>
        <p:spPr>
          <a:xfrm>
            <a:off x="3566462" y="3153430"/>
            <a:ext cx="2160240" cy="96380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DNS\Desktop\Screenshot_5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20077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NS\Desktop\Screenshot_4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5063"/>
            <a:ext cx="20077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NS\Desktop\Screenshot_3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44497"/>
            <a:ext cx="20077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NS\Desktop\Screenshot_2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74" y="3993121"/>
            <a:ext cx="2007752" cy="129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NS\Desktop\Screenshot_1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3"/>
            <a:ext cx="1978410" cy="129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NS\Desktop\Screenshot_7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385" y="1796425"/>
            <a:ext cx="197235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DNS\Desktop\Screenshot_6.png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275" y="3397369"/>
            <a:ext cx="1972351" cy="128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64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NS\Desktop\gahag-0009290854-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5" y="0"/>
            <a:ext cx="9157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2" y="-409547"/>
            <a:ext cx="6120680" cy="7402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DNS\Downloads\seed-sunflower-grain_444196-1898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71919">
            <a:off x="2282531" y="1590615"/>
            <a:ext cx="944146" cy="106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8 мар._ 23.50_.aa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1560" y="476672"/>
            <a:ext cx="609600" cy="609600"/>
          </a:xfrm>
          <a:prstGeom prst="rect">
            <a:avLst/>
          </a:prstGeom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3051368" cy="2287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29652"/>
            <a:ext cx="2890987" cy="2128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28408"/>
            <a:ext cx="2833804" cy="2125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40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0,7186;549,2239"/>
  <p:tag name="КОНЕЧНОЕ ПОЛОЖЕНИЕ" val="207,8394;60,8549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0,7188;361,1498"/>
  <p:tag name="КОНЕЧНОЕ ПОЛОЖЕНИЕ" val="207,8394;293,461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6,2506;114,4953"/>
  <p:tag name="КОНЕЧНОЕ ПОЛОЖЕНИЕ" val="210,1936;187,677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4,6363;198,4219"/>
  <p:tag name="КОНЕЧНОЕ ПОЛОЖЕНИЕ" val="212,0581;405,843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0,7187;457,8214"/>
  <p:tag name="КОНЕЧНОЕ ПОЛОЖЕНИЕ" val="208,5425;512,448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65,806;278,5138"/>
  <p:tag name="КОНЕЧНОЕ ПОЛОЖЕНИЕ" val="208,5424;624,2451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5623</TotalTime>
  <Words>234</Words>
  <Application>Microsoft Office PowerPoint</Application>
  <PresentationFormat>Экран (4:3)</PresentationFormat>
  <Paragraphs>68</Paragraphs>
  <Slides>22</Slides>
  <Notes>0</Notes>
  <HiddenSlides>0</HiddenSlides>
  <MMClips>19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DNS</cp:lastModifiedBy>
  <cp:revision>449</cp:revision>
  <dcterms:created xsi:type="dcterms:W3CDTF">2010-04-23T03:00:43Z</dcterms:created>
  <dcterms:modified xsi:type="dcterms:W3CDTF">2026-03-19T18:41:42Z</dcterms:modified>
</cp:coreProperties>
</file>