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0" r:id="rId3"/>
    <p:sldId id="257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8" Type="http://schemas.openxmlformats.org/officeDocument/2006/relationships/tableStyles" Target="tableStyles.xml"/><Relationship Id="rId57" Type="http://schemas.openxmlformats.org/officeDocument/2006/relationships/viewProps" Target="viewProps.xml"/><Relationship Id="rId56" Type="http://schemas.openxmlformats.org/officeDocument/2006/relationships/presProps" Target="presProps.xml"/><Relationship Id="rId55" Type="http://schemas.openxmlformats.org/officeDocument/2006/relationships/slide" Target="slides/slide53.xml"/><Relationship Id="rId54" Type="http://schemas.openxmlformats.org/officeDocument/2006/relationships/slide" Target="slides/slide52.xml"/><Relationship Id="rId53" Type="http://schemas.openxmlformats.org/officeDocument/2006/relationships/slide" Target="slides/slide51.xml"/><Relationship Id="rId52" Type="http://schemas.openxmlformats.org/officeDocument/2006/relationships/slide" Target="slides/slide50.xml"/><Relationship Id="rId51" Type="http://schemas.openxmlformats.org/officeDocument/2006/relationships/slide" Target="slides/slide49.xml"/><Relationship Id="rId50" Type="http://schemas.openxmlformats.org/officeDocument/2006/relationships/slide" Target="slides/slide48.xml"/><Relationship Id="rId5" Type="http://schemas.openxmlformats.org/officeDocument/2006/relationships/slide" Target="slides/slide3.xml"/><Relationship Id="rId49" Type="http://schemas.openxmlformats.org/officeDocument/2006/relationships/slide" Target="slides/slide47.xml"/><Relationship Id="rId48" Type="http://schemas.openxmlformats.org/officeDocument/2006/relationships/slide" Target="slides/slide46.xml"/><Relationship Id="rId47" Type="http://schemas.openxmlformats.org/officeDocument/2006/relationships/slide" Target="slides/slide45.xml"/><Relationship Id="rId46" Type="http://schemas.openxmlformats.org/officeDocument/2006/relationships/slide" Target="slides/slide44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Слайд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ru-RU" dirty="0"/>
          </a:p>
        </p:txBody>
      </p:sp>
      <p:sp>
        <p:nvSpPr>
          <p:cNvPr id="16" name="Заполнитель даты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</a:fld>
            <a:endParaRPr lang="ru-RU"/>
          </a:p>
        </p:txBody>
      </p:sp>
      <p:sp>
        <p:nvSpPr>
          <p:cNvPr id="17" name="Заполнитель колонтитула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8" name="Заполнитель номера слайда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содержимого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ru-RU" dirty="0"/>
              <a:t>Заголовок</a:t>
            </a:r>
            <a:endParaRPr lang="ru-RU" dirty="0"/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Редактировать текст</a:t>
            </a:r>
            <a:endParaRPr lang="ru-RU" dirty="0"/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Содержимое в двух колонка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содержимого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полнитель содержимого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ru-RU" dirty="0"/>
              <a:t>Образец текста</a:t>
            </a:r>
            <a:endParaRPr lang="ru-RU" dirty="0"/>
          </a:p>
          <a:p>
            <a:pPr lvl="1"/>
            <a:r>
              <a:rPr lang="ru-RU" dirty="0"/>
              <a:t>Второй уровень</a:t>
            </a:r>
            <a:endParaRPr lang="ru-RU" dirty="0"/>
          </a:p>
          <a:p>
            <a:pPr lvl="2"/>
            <a:r>
              <a:rPr lang="ru-RU" dirty="0"/>
              <a:t>Третий уровень</a:t>
            </a:r>
            <a:endParaRPr lang="ru-RU" dirty="0"/>
          </a:p>
          <a:p>
            <a:pPr lvl="3"/>
            <a:r>
              <a:rPr lang="ru-RU" dirty="0"/>
              <a:t>Четвертый уровень</a:t>
            </a:r>
            <a:endParaRPr lang="ru-RU" dirty="0"/>
          </a:p>
          <a:p>
            <a:pPr lvl="4"/>
            <a:r>
              <a:rPr lang="ru-RU" dirty="0"/>
              <a:t>Пятый уровень</a:t>
            </a:r>
            <a:endParaRPr lang="ru-RU" dirty="0"/>
          </a:p>
        </p:txBody>
      </p:sp>
      <p:sp>
        <p:nvSpPr>
          <p:cNvPr id="5" name="Заполнитель даты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</a:fld>
            <a:endParaRPr lang="ru-RU"/>
          </a:p>
        </p:txBody>
      </p:sp>
      <p:sp>
        <p:nvSpPr>
          <p:cNvPr id="6" name="Заполнитель колонтитула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полнитель номера слайда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Редактировать текст</a:t>
            </a:r>
            <a:endParaRPr lang="ru-RU" dirty="0"/>
          </a:p>
        </p:txBody>
      </p:sp>
      <p:sp>
        <p:nvSpPr>
          <p:cNvPr id="4" name="Заполнитель содержимого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овый заполнитель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Редактировать текст</a:t>
            </a:r>
            <a:endParaRPr lang="ru-RU"/>
          </a:p>
        </p:txBody>
      </p:sp>
      <p:sp>
        <p:nvSpPr>
          <p:cNvPr id="6" name="Заполнитель содержимого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Заполнитель даты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</a:fld>
            <a:endParaRPr lang="ru-RU"/>
          </a:p>
        </p:txBody>
      </p:sp>
      <p:sp>
        <p:nvSpPr>
          <p:cNvPr id="8" name="Заполнитель колонтитула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Заполнитель номера слайда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даты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</a:fld>
            <a:endParaRPr lang="ru-RU"/>
          </a:p>
        </p:txBody>
      </p:sp>
      <p:sp>
        <p:nvSpPr>
          <p:cNvPr id="3" name="Заполнитель колонтитула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полнитель номера слайда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е и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изображения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ru-RU"/>
          </a:p>
        </p:txBody>
      </p:sp>
      <p:sp>
        <p:nvSpPr>
          <p:cNvPr id="4" name="Текстовый заполнитель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ru-RU" smtClean="0"/>
              <a:t>Образец текста</a:t>
            </a:r>
            <a:endParaRPr lang="ru-RU"/>
          </a:p>
        </p:txBody>
      </p:sp>
      <p:sp>
        <p:nvSpPr>
          <p:cNvPr id="5" name="Заполнитель даты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ru-RU" smtClean="0"/>
            </a:fld>
            <a:endParaRPr lang="ru-RU" dirty="0"/>
          </a:p>
        </p:txBody>
      </p:sp>
      <p:sp>
        <p:nvSpPr>
          <p:cNvPr id="6" name="Заполнитель колонтитула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Заполнитель номера слайда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ru-RU" smtClean="0"/>
            </a:fld>
            <a:endParaRPr lang="ru-RU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ru-RU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ru-RU" smtClean="0"/>
              <a:t>Заголовок</a:t>
            </a:r>
            <a:endParaRPr lang="ru-RU"/>
          </a:p>
        </p:txBody>
      </p:sp>
      <p:sp>
        <p:nvSpPr>
          <p:cNvPr id="3" name="Заполнитель вертикального текста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ru-RU" dirty="0"/>
              <a:t>Образец текста</a:t>
            </a:r>
            <a:endParaRPr lang="ru-RU" dirty="0"/>
          </a:p>
          <a:p>
            <a:pPr lvl="1"/>
            <a:r>
              <a:rPr lang="ru-RU" dirty="0"/>
              <a:t>Второй уровень</a:t>
            </a:r>
            <a:endParaRPr lang="ru-RU" dirty="0"/>
          </a:p>
          <a:p>
            <a:pPr lvl="2"/>
            <a:r>
              <a:rPr lang="ru-RU" dirty="0"/>
              <a:t>Третий уровень</a:t>
            </a:r>
            <a:endParaRPr lang="ru-RU" dirty="0"/>
          </a:p>
          <a:p>
            <a:pPr lvl="3"/>
            <a:r>
              <a:rPr lang="ru-RU" dirty="0"/>
              <a:t>Четвертый уровень</a:t>
            </a:r>
            <a:endParaRPr lang="ru-RU" dirty="0"/>
          </a:p>
          <a:p>
            <a:pPr lvl="4"/>
            <a:r>
              <a:rPr lang="ru-RU" dirty="0"/>
              <a:t>Пятый уровень</a:t>
            </a:r>
            <a:endParaRPr lang="ru-RU" dirty="0"/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</a:fld>
            <a:endParaRPr lang="ru-RU"/>
          </a:p>
        </p:txBody>
      </p:sp>
      <p:sp>
        <p:nvSpPr>
          <p:cNvPr id="7" name="Заполнитель содержимого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  <a:endParaRPr lang="ru-RU" dirty="0"/>
          </a:p>
          <a:p>
            <a:pPr lvl="1"/>
            <a:r>
              <a:rPr lang="ru-RU" dirty="0"/>
              <a:t>Второй уровень</a:t>
            </a:r>
            <a:endParaRPr lang="ru-RU" dirty="0"/>
          </a:p>
          <a:p>
            <a:pPr lvl="2"/>
            <a:r>
              <a:rPr lang="ru-RU" dirty="0"/>
              <a:t>Третий уровень</a:t>
            </a:r>
            <a:endParaRPr lang="ru-RU" dirty="0"/>
          </a:p>
          <a:p>
            <a:pPr lvl="3"/>
            <a:r>
              <a:rPr lang="ru-RU" dirty="0"/>
              <a:t>Четвертый уровень</a:t>
            </a:r>
            <a:endParaRPr lang="ru-RU" dirty="0"/>
          </a:p>
          <a:p>
            <a:pPr lvl="4"/>
            <a:r>
              <a:rPr lang="ru-RU" dirty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еч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ru-RU" smtClean="0"/>
              <a:t>Заголовок</a:t>
            </a:r>
            <a:endParaRPr lang="ru-RU"/>
          </a:p>
        </p:txBody>
      </p:sp>
      <p:sp>
        <p:nvSpPr>
          <p:cNvPr id="7" name="Текстовый заполнитель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ru-RU" dirty="0"/>
              <a:t>Образец текста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 hasCustomPrompt="1"/>
          </p:nvPr>
        </p:nvSpPr>
        <p:spPr/>
        <p:txBody>
          <a:bodyPr/>
          <a:lstStyle/>
          <a:p>
            <a:pPr lvl="0"/>
            <a:r>
              <a:rPr lang="ru-RU" smtClean="0"/>
              <a:t>Щелкните, чтобы изменить стиль образца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62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-заполнитель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ru-RU" dirty="0"/>
              <a:t>Образец заголовка</a:t>
            </a:r>
            <a:endParaRPr lang="ru-RU" dirty="0"/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  <a:endParaRPr lang="ru-RU" dirty="0"/>
          </a:p>
          <a:p>
            <a:pPr lvl="1"/>
            <a:r>
              <a:rPr lang="ru-RU" dirty="0"/>
              <a:t>Второй уровень</a:t>
            </a:r>
            <a:endParaRPr lang="ru-RU" dirty="0"/>
          </a:p>
          <a:p>
            <a:pPr lvl="2"/>
            <a:r>
              <a:rPr lang="ru-RU" dirty="0"/>
              <a:t>Третий уровень</a:t>
            </a:r>
            <a:endParaRPr lang="ru-RU" dirty="0"/>
          </a:p>
          <a:p>
            <a:pPr lvl="3"/>
            <a:r>
              <a:rPr lang="ru-RU" dirty="0"/>
              <a:t>Четвертый уровень</a:t>
            </a:r>
            <a:endParaRPr lang="ru-RU" dirty="0"/>
          </a:p>
          <a:p>
            <a:pPr lvl="4"/>
            <a:r>
              <a:rPr lang="ru-RU" dirty="0"/>
              <a:t>Пятый уровень</a:t>
            </a:r>
            <a:endParaRPr lang="ru-RU" dirty="0"/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ru-RU" smtClean="0"/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ru-RU" smtClean="0"/>
            </a:fld>
            <a:endParaRPr lang="ru-RU" dirty="0"/>
          </a:p>
        </p:txBody>
      </p:sp>
    </p:spTree>
    <p:custDataLst>
      <p:tags r:id="rId18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3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4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5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6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7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8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9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0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1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2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3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4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5.xml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6.xml"/><Relationship Id="rId1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7.xml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8.xml"/><Relationship Id="rId1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9.xml"/><Relationship Id="rId1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80.xml"/><Relationship Id="rId1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81.xml"/><Relationship Id="rId1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82.xml"/><Relationship Id="rId1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83.xml"/><Relationship Id="rId1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84.xml"/><Relationship Id="rId1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85.xml"/><Relationship Id="rId1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86.xml"/><Relationship Id="rId1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87.xml"/><Relationship Id="rId1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88.xml"/><Relationship Id="rId1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89.xml"/><Relationship Id="rId1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90.xml"/><Relationship Id="rId1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91.xml"/><Relationship Id="rId1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92.xml"/><Relationship Id="rId1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93.xml"/><Relationship Id="rId1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94.xml"/><Relationship Id="rId1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95.xml"/><Relationship Id="rId1" Type="http://schemas.openxmlformats.org/officeDocument/2006/relationships/image" Target="../media/image3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96.xml"/><Relationship Id="rId1" Type="http://schemas.openxmlformats.org/officeDocument/2006/relationships/image" Target="../media/image3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97.xml"/><Relationship Id="rId1" Type="http://schemas.openxmlformats.org/officeDocument/2006/relationships/image" Target="../media/image3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98.xml"/><Relationship Id="rId1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99.xml"/><Relationship Id="rId1" Type="http://schemas.openxmlformats.org/officeDocument/2006/relationships/image" Target="../media/image3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00.xml"/><Relationship Id="rId1" Type="http://schemas.openxmlformats.org/officeDocument/2006/relationships/image" Target="../media/image3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01.xml"/><Relationship Id="rId1" Type="http://schemas.openxmlformats.org/officeDocument/2006/relationships/image" Target="../media/image3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02.xml"/><Relationship Id="rId1" Type="http://schemas.openxmlformats.org/officeDocument/2006/relationships/image" Target="../media/image4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03.xml"/><Relationship Id="rId1" Type="http://schemas.openxmlformats.org/officeDocument/2006/relationships/image" Target="../media/image4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04.xml"/><Relationship Id="rId1" Type="http://schemas.openxmlformats.org/officeDocument/2006/relationships/image" Target="../media/image4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05.xml"/><Relationship Id="rId1" Type="http://schemas.openxmlformats.org/officeDocument/2006/relationships/image" Target="../media/image4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06.xml"/><Relationship Id="rId1" Type="http://schemas.openxmlformats.org/officeDocument/2006/relationships/image" Target="../media/image4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07.xml"/><Relationship Id="rId1" Type="http://schemas.openxmlformats.org/officeDocument/2006/relationships/image" Target="../media/image4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08.xml"/><Relationship Id="rId1" Type="http://schemas.openxmlformats.org/officeDocument/2006/relationships/image" Target="../media/image4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09.xml"/><Relationship Id="rId1" Type="http://schemas.openxmlformats.org/officeDocument/2006/relationships/image" Target="../media/image4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0.xml"/><Relationship Id="rId1" Type="http://schemas.openxmlformats.org/officeDocument/2006/relationships/image" Target="../media/image4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1.xml"/><Relationship Id="rId1" Type="http://schemas.openxmlformats.org/officeDocument/2006/relationships/image" Target="../media/image4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2.xml"/><Relationship Id="rId1" Type="http://schemas.openxmlformats.org/officeDocument/2006/relationships/image" Target="../media/image5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3.xml"/><Relationship Id="rId1" Type="http://schemas.openxmlformats.org/officeDocument/2006/relationships/image" Target="../media/image5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4.xml"/><Relationship Id="rId1" Type="http://schemas.openxmlformats.org/officeDocument/2006/relationships/image" Target="../media/image5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5.xml"/><Relationship Id="rId1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9380" y="96520"/>
            <a:ext cx="12072620" cy="660146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5" y="58420"/>
            <a:ext cx="11932920" cy="661416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0800"/>
            <a:ext cx="12065635" cy="668718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19710"/>
            <a:ext cx="12131675" cy="649668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31545" y="0"/>
            <a:ext cx="10960100" cy="672719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7165" y="216535"/>
            <a:ext cx="11895455" cy="645604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445" y="165735"/>
            <a:ext cx="11753850" cy="657098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9545" y="0"/>
            <a:ext cx="11772900" cy="675894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9855" y="30480"/>
            <a:ext cx="11988165" cy="675132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3665" y="144145"/>
            <a:ext cx="12301220" cy="671385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615" y="12065"/>
            <a:ext cx="11955145" cy="68065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02235" y="-635"/>
            <a:ext cx="12306935" cy="668464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9695" y="0"/>
            <a:ext cx="11965940" cy="682180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8110" y="-67945"/>
            <a:ext cx="12073890" cy="692594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9055"/>
            <a:ext cx="11955780" cy="660971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101600"/>
            <a:ext cx="12266295" cy="67564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275820" cy="67405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1785" y="0"/>
            <a:ext cx="11741785" cy="685863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000" y="0"/>
            <a:ext cx="1206500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490" y="-9525"/>
            <a:ext cx="11861800" cy="674560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19327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3685" y="31750"/>
            <a:ext cx="11628120" cy="678434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35"/>
            <a:ext cx="1219136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8760" y="-101600"/>
            <a:ext cx="11588115" cy="6985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8735" y="-169545"/>
            <a:ext cx="12230100" cy="702691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775" y="-76200"/>
            <a:ext cx="11852910" cy="693483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765" y="114300"/>
            <a:ext cx="12167870" cy="67430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915" y="-24130"/>
            <a:ext cx="11092180" cy="679894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3665" y="157480"/>
            <a:ext cx="12077700" cy="670052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6545" y="41275"/>
            <a:ext cx="11670030" cy="68167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08585" y="0"/>
            <a:ext cx="12299950" cy="690181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7475" y="139065"/>
            <a:ext cx="11756390" cy="646938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9230" y="191135"/>
            <a:ext cx="12163425" cy="66675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875" y="146685"/>
            <a:ext cx="11592560" cy="639191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3510" y="181610"/>
            <a:ext cx="12048490" cy="667639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575" y="165100"/>
            <a:ext cx="12162155" cy="654304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35"/>
            <a:ext cx="12219305" cy="685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1300" y="159385"/>
            <a:ext cx="11708765" cy="6538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7340" y="269875"/>
            <a:ext cx="11764645" cy="65881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026900" cy="61944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19263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1130" y="-102870"/>
            <a:ext cx="12040870" cy="679577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35"/>
            <a:ext cx="12192000" cy="678815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905" y="0"/>
            <a:ext cx="12193905" cy="685863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38735"/>
            <a:ext cx="11990070" cy="689673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0" y="0"/>
            <a:ext cx="12188825" cy="686054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8585" y="0"/>
            <a:ext cx="11915140" cy="685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2890" y="-18415"/>
            <a:ext cx="11539855" cy="682053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28661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605" y="210820"/>
            <a:ext cx="11924030" cy="658495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46685"/>
            <a:ext cx="12172315" cy="671068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240" y="128270"/>
            <a:ext cx="11967210" cy="6730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40790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1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1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1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1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1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1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Presentation</Application>
  <PresentationFormat>Широкоэкранный</PresentationFormat>
  <Paragraphs>0</Paragraphs>
  <Slides>53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53</vt:i4>
      </vt:variant>
    </vt:vector>
  </HeadingPairs>
  <TitlesOfParts>
    <vt:vector size="61" baseType="lpstr">
      <vt:lpstr>Arial</vt:lpstr>
      <vt:lpstr>SimSun</vt:lpstr>
      <vt:lpstr>Wingdings</vt:lpstr>
      <vt:lpstr>Wingdings</vt:lpstr>
      <vt:lpstr>Microsoft YaHei</vt:lpstr>
      <vt:lpstr>Arial Unicode MS</vt:lpstr>
      <vt:lpstr>Calibri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Пустая презентация</dc:title>
  <dc:creator/>
  <cp:lastModifiedBy>Кира</cp:lastModifiedBy>
  <cp:revision>3</cp:revision>
  <dcterms:created xsi:type="dcterms:W3CDTF">2026-07-24T18:06:00Z</dcterms:created>
  <dcterms:modified xsi:type="dcterms:W3CDTF">2026-07-24T18:53:32Z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1049-12.1.0.27458</vt:lpwstr>
  </property>
  <property fmtid="{D5CDD505-2E9C-101B-9397-08002B2CF9AE}" pid="3" name="ICV">
    <vt:lpwstr>BF0070AA2D64480286A313C4DF4F269B_12</vt:lpwstr>
  </property>
</Properties>
</file>