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73" autoAdjust="0"/>
  </p:normalViewPr>
  <p:slideViewPr>
    <p:cSldViewPr>
      <p:cViewPr>
        <p:scale>
          <a:sx n="60" d="100"/>
          <a:sy n="60" d="100"/>
        </p:scale>
        <p:origin x="-139" y="-24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501259-411B-463B-8275-CE30BD821A2F}" type="doc">
      <dgm:prSet loTypeId="urn:microsoft.com/office/officeart/2005/8/layout/radial6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CE1EAFA7-D799-42A3-8C8B-606F4EFE678D}">
      <dgm:prSet phldrT="[Текст]"/>
      <dgm:spPr/>
      <dgm:t>
        <a:bodyPr/>
        <a:lstStyle/>
        <a:p>
          <a:r>
            <a:rPr lang="ru-RU" b="1" dirty="0" smtClean="0"/>
            <a:t>Семейные ценности</a:t>
          </a:r>
          <a:endParaRPr lang="ru-RU" b="1" dirty="0"/>
        </a:p>
      </dgm:t>
    </dgm:pt>
    <dgm:pt modelId="{82CA1197-7820-4BD2-86E4-2C2E6ECC764E}" type="parTrans" cxnId="{0BFECAD7-8096-48CC-AF38-7DCB78BD6241}">
      <dgm:prSet/>
      <dgm:spPr/>
      <dgm:t>
        <a:bodyPr/>
        <a:lstStyle/>
        <a:p>
          <a:endParaRPr lang="ru-RU"/>
        </a:p>
      </dgm:t>
    </dgm:pt>
    <dgm:pt modelId="{9C9ABC63-51FE-4A26-A0CA-20C08FDA030E}" type="sibTrans" cxnId="{0BFECAD7-8096-48CC-AF38-7DCB78BD6241}">
      <dgm:prSet/>
      <dgm:spPr/>
      <dgm:t>
        <a:bodyPr/>
        <a:lstStyle/>
        <a:p>
          <a:endParaRPr lang="ru-RU"/>
        </a:p>
      </dgm:t>
    </dgm:pt>
    <dgm:pt modelId="{D35C1311-779F-4145-9653-CC68135A557E}">
      <dgm:prSet phldrT="[Текст]"/>
      <dgm:spPr/>
      <dgm:t>
        <a:bodyPr/>
        <a:lstStyle/>
        <a:p>
          <a:r>
            <a:rPr lang="ru-RU" dirty="0" smtClean="0"/>
            <a:t>Это обычаи и традиции</a:t>
          </a:r>
          <a:endParaRPr lang="ru-RU" dirty="0"/>
        </a:p>
      </dgm:t>
    </dgm:pt>
    <dgm:pt modelId="{4A7F3CB8-BE0B-4AB7-9E8B-CA612ADDF67D}" type="parTrans" cxnId="{2CC0A4C3-B18C-4C3B-9D21-60C28FE217C5}">
      <dgm:prSet/>
      <dgm:spPr/>
      <dgm:t>
        <a:bodyPr/>
        <a:lstStyle/>
        <a:p>
          <a:endParaRPr lang="ru-RU"/>
        </a:p>
      </dgm:t>
    </dgm:pt>
    <dgm:pt modelId="{0F685DBC-9116-404C-877C-31F16D3F8016}" type="sibTrans" cxnId="{2CC0A4C3-B18C-4C3B-9D21-60C28FE217C5}">
      <dgm:prSet/>
      <dgm:spPr/>
      <dgm:t>
        <a:bodyPr/>
        <a:lstStyle/>
        <a:p>
          <a:endParaRPr lang="ru-RU"/>
        </a:p>
      </dgm:t>
    </dgm:pt>
    <dgm:pt modelId="{65230FDF-0FC6-4175-B92F-4A258822E8D1}">
      <dgm:prSet phldrT="[Текст]"/>
      <dgm:spPr/>
      <dgm:t>
        <a:bodyPr/>
        <a:lstStyle/>
        <a:p>
          <a:r>
            <a:rPr lang="ru-RU" dirty="0" smtClean="0"/>
            <a:t>Это - чувства</a:t>
          </a:r>
          <a:endParaRPr lang="ru-RU" dirty="0"/>
        </a:p>
      </dgm:t>
    </dgm:pt>
    <dgm:pt modelId="{AF0E9187-54E1-43A8-A09C-050F50FFC130}" type="parTrans" cxnId="{8CE0E933-D667-49FD-B4C2-F040A49CD18F}">
      <dgm:prSet/>
      <dgm:spPr/>
      <dgm:t>
        <a:bodyPr/>
        <a:lstStyle/>
        <a:p>
          <a:endParaRPr lang="ru-RU"/>
        </a:p>
      </dgm:t>
    </dgm:pt>
    <dgm:pt modelId="{47F3F8F2-E3D4-4BC2-99C0-BF264C380156}" type="sibTrans" cxnId="{8CE0E933-D667-49FD-B4C2-F040A49CD18F}">
      <dgm:prSet/>
      <dgm:spPr/>
      <dgm:t>
        <a:bodyPr/>
        <a:lstStyle/>
        <a:p>
          <a:endParaRPr lang="ru-RU"/>
        </a:p>
      </dgm:t>
    </dgm:pt>
    <dgm:pt modelId="{9308E56E-4007-4B07-92CF-E6F997E0FB4B}">
      <dgm:prSet phldrT="[Текст]"/>
      <dgm:spPr/>
      <dgm:t>
        <a:bodyPr/>
        <a:lstStyle/>
        <a:p>
          <a:r>
            <a:rPr lang="ru-RU" dirty="0" smtClean="0"/>
            <a:t>Это – все то, что люди переживают вместе</a:t>
          </a:r>
          <a:endParaRPr lang="ru-RU" dirty="0"/>
        </a:p>
      </dgm:t>
    </dgm:pt>
    <dgm:pt modelId="{C0699529-5DE1-4938-8CE1-81FB3F507113}" type="parTrans" cxnId="{09829524-732D-4E04-96AF-4DC59DDD7BDF}">
      <dgm:prSet/>
      <dgm:spPr/>
      <dgm:t>
        <a:bodyPr/>
        <a:lstStyle/>
        <a:p>
          <a:endParaRPr lang="ru-RU"/>
        </a:p>
      </dgm:t>
    </dgm:pt>
    <dgm:pt modelId="{9A14301F-4F30-4F12-A63D-8FCE157F37B9}" type="sibTrans" cxnId="{09829524-732D-4E04-96AF-4DC59DDD7BDF}">
      <dgm:prSet/>
      <dgm:spPr/>
      <dgm:t>
        <a:bodyPr/>
        <a:lstStyle/>
        <a:p>
          <a:endParaRPr lang="ru-RU"/>
        </a:p>
      </dgm:t>
    </dgm:pt>
    <dgm:pt modelId="{3F8FAA17-9B4A-47A4-B795-6FF8EDFC15C4}" type="pres">
      <dgm:prSet presAssocID="{F6501259-411B-463B-8275-CE30BD821A2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059CA3F-86B7-4794-83F9-AEC3AC3B3B97}" type="pres">
      <dgm:prSet presAssocID="{CE1EAFA7-D799-42A3-8C8B-606F4EFE678D}" presName="centerShape" presStyleLbl="node0" presStyleIdx="0" presStyleCnt="1"/>
      <dgm:spPr/>
    </dgm:pt>
    <dgm:pt modelId="{808B4E5E-BAC2-49A3-91FF-15EAF0DC0523}" type="pres">
      <dgm:prSet presAssocID="{D35C1311-779F-4145-9653-CC68135A557E}" presName="node" presStyleLbl="node1" presStyleIdx="0" presStyleCnt="3">
        <dgm:presLayoutVars>
          <dgm:bulletEnabled val="1"/>
        </dgm:presLayoutVars>
      </dgm:prSet>
      <dgm:spPr/>
    </dgm:pt>
    <dgm:pt modelId="{4F565F87-C479-41DF-B417-B6B1FD1ED8CB}" type="pres">
      <dgm:prSet presAssocID="{D35C1311-779F-4145-9653-CC68135A557E}" presName="dummy" presStyleCnt="0"/>
      <dgm:spPr/>
    </dgm:pt>
    <dgm:pt modelId="{46C653BE-9346-4AF1-841C-E148BEA43CF5}" type="pres">
      <dgm:prSet presAssocID="{0F685DBC-9116-404C-877C-31F16D3F8016}" presName="sibTrans" presStyleLbl="sibTrans2D1" presStyleIdx="0" presStyleCnt="3"/>
      <dgm:spPr/>
    </dgm:pt>
    <dgm:pt modelId="{E6C61733-DF19-4C10-B12F-B57C58DB1A3D}" type="pres">
      <dgm:prSet presAssocID="{65230FDF-0FC6-4175-B92F-4A258822E8D1}" presName="node" presStyleLbl="node1" presStyleIdx="1" presStyleCnt="3">
        <dgm:presLayoutVars>
          <dgm:bulletEnabled val="1"/>
        </dgm:presLayoutVars>
      </dgm:prSet>
      <dgm:spPr/>
    </dgm:pt>
    <dgm:pt modelId="{355D90B6-610C-4ED3-A65C-6639C63AD70B}" type="pres">
      <dgm:prSet presAssocID="{65230FDF-0FC6-4175-B92F-4A258822E8D1}" presName="dummy" presStyleCnt="0"/>
      <dgm:spPr/>
    </dgm:pt>
    <dgm:pt modelId="{C9280D67-AB59-4722-ADC7-4B6EF02B8867}" type="pres">
      <dgm:prSet presAssocID="{47F3F8F2-E3D4-4BC2-99C0-BF264C380156}" presName="sibTrans" presStyleLbl="sibTrans2D1" presStyleIdx="1" presStyleCnt="3"/>
      <dgm:spPr/>
    </dgm:pt>
    <dgm:pt modelId="{07066A00-2AC3-428A-B8E4-BBAA8547C600}" type="pres">
      <dgm:prSet presAssocID="{9308E56E-4007-4B07-92CF-E6F997E0FB4B}" presName="node" presStyleLbl="node1" presStyleIdx="2" presStyleCnt="3">
        <dgm:presLayoutVars>
          <dgm:bulletEnabled val="1"/>
        </dgm:presLayoutVars>
      </dgm:prSet>
      <dgm:spPr/>
    </dgm:pt>
    <dgm:pt modelId="{2B443699-5157-4077-9BFD-BC1B3E7B8676}" type="pres">
      <dgm:prSet presAssocID="{9308E56E-4007-4B07-92CF-E6F997E0FB4B}" presName="dummy" presStyleCnt="0"/>
      <dgm:spPr/>
    </dgm:pt>
    <dgm:pt modelId="{F49449A4-987E-4CC8-B11C-98CB617E6161}" type="pres">
      <dgm:prSet presAssocID="{9A14301F-4F30-4F12-A63D-8FCE157F37B9}" presName="sibTrans" presStyleLbl="sibTrans2D1" presStyleIdx="2" presStyleCnt="3"/>
      <dgm:spPr/>
    </dgm:pt>
  </dgm:ptLst>
  <dgm:cxnLst>
    <dgm:cxn modelId="{464F96D9-C56D-46C3-A46C-246A4FF4FDE1}" type="presOf" srcId="{CE1EAFA7-D799-42A3-8C8B-606F4EFE678D}" destId="{3059CA3F-86B7-4794-83F9-AEC3AC3B3B97}" srcOrd="0" destOrd="0" presId="urn:microsoft.com/office/officeart/2005/8/layout/radial6"/>
    <dgm:cxn modelId="{07D024CE-7552-4D86-B848-8439C1A0AF08}" type="presOf" srcId="{47F3F8F2-E3D4-4BC2-99C0-BF264C380156}" destId="{C9280D67-AB59-4722-ADC7-4B6EF02B8867}" srcOrd="0" destOrd="0" presId="urn:microsoft.com/office/officeart/2005/8/layout/radial6"/>
    <dgm:cxn modelId="{0BFECAD7-8096-48CC-AF38-7DCB78BD6241}" srcId="{F6501259-411B-463B-8275-CE30BD821A2F}" destId="{CE1EAFA7-D799-42A3-8C8B-606F4EFE678D}" srcOrd="0" destOrd="0" parTransId="{82CA1197-7820-4BD2-86E4-2C2E6ECC764E}" sibTransId="{9C9ABC63-51FE-4A26-A0CA-20C08FDA030E}"/>
    <dgm:cxn modelId="{8CE0E933-D667-49FD-B4C2-F040A49CD18F}" srcId="{CE1EAFA7-D799-42A3-8C8B-606F4EFE678D}" destId="{65230FDF-0FC6-4175-B92F-4A258822E8D1}" srcOrd="1" destOrd="0" parTransId="{AF0E9187-54E1-43A8-A09C-050F50FFC130}" sibTransId="{47F3F8F2-E3D4-4BC2-99C0-BF264C380156}"/>
    <dgm:cxn modelId="{AE7A0F13-D905-4EE8-9617-9FE659409157}" type="presOf" srcId="{9308E56E-4007-4B07-92CF-E6F997E0FB4B}" destId="{07066A00-2AC3-428A-B8E4-BBAA8547C600}" srcOrd="0" destOrd="0" presId="urn:microsoft.com/office/officeart/2005/8/layout/radial6"/>
    <dgm:cxn modelId="{CF9252A9-FAE5-417C-A7CC-401A98FDB415}" type="presOf" srcId="{D35C1311-779F-4145-9653-CC68135A557E}" destId="{808B4E5E-BAC2-49A3-91FF-15EAF0DC0523}" srcOrd="0" destOrd="0" presId="urn:microsoft.com/office/officeart/2005/8/layout/radial6"/>
    <dgm:cxn modelId="{2CC0A4C3-B18C-4C3B-9D21-60C28FE217C5}" srcId="{CE1EAFA7-D799-42A3-8C8B-606F4EFE678D}" destId="{D35C1311-779F-4145-9653-CC68135A557E}" srcOrd="0" destOrd="0" parTransId="{4A7F3CB8-BE0B-4AB7-9E8B-CA612ADDF67D}" sibTransId="{0F685DBC-9116-404C-877C-31F16D3F8016}"/>
    <dgm:cxn modelId="{0F02D696-3B04-46C8-8582-C506416C6421}" type="presOf" srcId="{9A14301F-4F30-4F12-A63D-8FCE157F37B9}" destId="{F49449A4-987E-4CC8-B11C-98CB617E6161}" srcOrd="0" destOrd="0" presId="urn:microsoft.com/office/officeart/2005/8/layout/radial6"/>
    <dgm:cxn modelId="{79D0CDD5-26B4-4D6F-8E0E-139300577FF8}" type="presOf" srcId="{65230FDF-0FC6-4175-B92F-4A258822E8D1}" destId="{E6C61733-DF19-4C10-B12F-B57C58DB1A3D}" srcOrd="0" destOrd="0" presId="urn:microsoft.com/office/officeart/2005/8/layout/radial6"/>
    <dgm:cxn modelId="{09829524-732D-4E04-96AF-4DC59DDD7BDF}" srcId="{CE1EAFA7-D799-42A3-8C8B-606F4EFE678D}" destId="{9308E56E-4007-4B07-92CF-E6F997E0FB4B}" srcOrd="2" destOrd="0" parTransId="{C0699529-5DE1-4938-8CE1-81FB3F507113}" sibTransId="{9A14301F-4F30-4F12-A63D-8FCE157F37B9}"/>
    <dgm:cxn modelId="{CFD44167-EE39-4AE9-8C99-FBD188366EE5}" type="presOf" srcId="{0F685DBC-9116-404C-877C-31F16D3F8016}" destId="{46C653BE-9346-4AF1-841C-E148BEA43CF5}" srcOrd="0" destOrd="0" presId="urn:microsoft.com/office/officeart/2005/8/layout/radial6"/>
    <dgm:cxn modelId="{76B0DD8F-5D7D-48FE-BF1D-8E0717FC348D}" type="presOf" srcId="{F6501259-411B-463B-8275-CE30BD821A2F}" destId="{3F8FAA17-9B4A-47A4-B795-6FF8EDFC15C4}" srcOrd="0" destOrd="0" presId="urn:microsoft.com/office/officeart/2005/8/layout/radial6"/>
    <dgm:cxn modelId="{B218F3B0-6FF7-4148-A6CF-D59E5E0D493D}" type="presParOf" srcId="{3F8FAA17-9B4A-47A4-B795-6FF8EDFC15C4}" destId="{3059CA3F-86B7-4794-83F9-AEC3AC3B3B97}" srcOrd="0" destOrd="0" presId="urn:microsoft.com/office/officeart/2005/8/layout/radial6"/>
    <dgm:cxn modelId="{5EAF9C6F-7F92-4FB8-810F-1DB9E1A9BD2E}" type="presParOf" srcId="{3F8FAA17-9B4A-47A4-B795-6FF8EDFC15C4}" destId="{808B4E5E-BAC2-49A3-91FF-15EAF0DC0523}" srcOrd="1" destOrd="0" presId="urn:microsoft.com/office/officeart/2005/8/layout/radial6"/>
    <dgm:cxn modelId="{62602131-A4A3-429F-81BA-83C26EE8C0D3}" type="presParOf" srcId="{3F8FAA17-9B4A-47A4-B795-6FF8EDFC15C4}" destId="{4F565F87-C479-41DF-B417-B6B1FD1ED8CB}" srcOrd="2" destOrd="0" presId="urn:microsoft.com/office/officeart/2005/8/layout/radial6"/>
    <dgm:cxn modelId="{A82FD01B-1941-48F4-9934-D51A4131F1CC}" type="presParOf" srcId="{3F8FAA17-9B4A-47A4-B795-6FF8EDFC15C4}" destId="{46C653BE-9346-4AF1-841C-E148BEA43CF5}" srcOrd="3" destOrd="0" presId="urn:microsoft.com/office/officeart/2005/8/layout/radial6"/>
    <dgm:cxn modelId="{2EA5D0FD-EE06-48A7-833B-A8C7E5D0AE84}" type="presParOf" srcId="{3F8FAA17-9B4A-47A4-B795-6FF8EDFC15C4}" destId="{E6C61733-DF19-4C10-B12F-B57C58DB1A3D}" srcOrd="4" destOrd="0" presId="urn:microsoft.com/office/officeart/2005/8/layout/radial6"/>
    <dgm:cxn modelId="{6301BEBF-87BF-42E9-AEBE-8AF38A3A3E43}" type="presParOf" srcId="{3F8FAA17-9B4A-47A4-B795-6FF8EDFC15C4}" destId="{355D90B6-610C-4ED3-A65C-6639C63AD70B}" srcOrd="5" destOrd="0" presId="urn:microsoft.com/office/officeart/2005/8/layout/radial6"/>
    <dgm:cxn modelId="{444DB069-6E7E-4E21-9B57-446870A48311}" type="presParOf" srcId="{3F8FAA17-9B4A-47A4-B795-6FF8EDFC15C4}" destId="{C9280D67-AB59-4722-ADC7-4B6EF02B8867}" srcOrd="6" destOrd="0" presId="urn:microsoft.com/office/officeart/2005/8/layout/radial6"/>
    <dgm:cxn modelId="{E7099497-74F2-412C-9E3C-EC76E09206B9}" type="presParOf" srcId="{3F8FAA17-9B4A-47A4-B795-6FF8EDFC15C4}" destId="{07066A00-2AC3-428A-B8E4-BBAA8547C600}" srcOrd="7" destOrd="0" presId="urn:microsoft.com/office/officeart/2005/8/layout/radial6"/>
    <dgm:cxn modelId="{D5D91250-343F-4F97-85AD-3CD1EA00F137}" type="presParOf" srcId="{3F8FAA17-9B4A-47A4-B795-6FF8EDFC15C4}" destId="{2B443699-5157-4077-9BFD-BC1B3E7B8676}" srcOrd="8" destOrd="0" presId="urn:microsoft.com/office/officeart/2005/8/layout/radial6"/>
    <dgm:cxn modelId="{E1BBE43A-D5C1-43C4-9A44-44A7420A70EB}" type="presParOf" srcId="{3F8FAA17-9B4A-47A4-B795-6FF8EDFC15C4}" destId="{F49449A4-987E-4CC8-B11C-98CB617E6161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4BBFBF-E15B-4429-AB48-E104441FD560}" type="doc">
      <dgm:prSet loTypeId="urn:microsoft.com/office/officeart/2005/8/layout/venn3" loCatId="relationship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9B68C19-9ACC-4EFC-80AD-791A3EB4F6F0}">
      <dgm:prSet phldrT="[Текст]"/>
      <dgm:spPr/>
      <dgm:t>
        <a:bodyPr/>
        <a:lstStyle/>
        <a:p>
          <a:r>
            <a:rPr lang="ru-RU" dirty="0" smtClean="0"/>
            <a:t>Обычаи</a:t>
          </a:r>
          <a:endParaRPr lang="ru-RU" dirty="0"/>
        </a:p>
      </dgm:t>
    </dgm:pt>
    <dgm:pt modelId="{2E317FBF-84B2-468C-8B9F-7526FF4481CD}" type="parTrans" cxnId="{6ED11057-0179-4836-B684-05C56347AC9C}">
      <dgm:prSet/>
      <dgm:spPr/>
      <dgm:t>
        <a:bodyPr/>
        <a:lstStyle/>
        <a:p>
          <a:endParaRPr lang="ru-RU"/>
        </a:p>
      </dgm:t>
    </dgm:pt>
    <dgm:pt modelId="{A85C951B-DE45-4639-B913-7D3EBC8A031B}" type="sibTrans" cxnId="{6ED11057-0179-4836-B684-05C56347AC9C}">
      <dgm:prSet/>
      <dgm:spPr/>
      <dgm:t>
        <a:bodyPr/>
        <a:lstStyle/>
        <a:p>
          <a:endParaRPr lang="ru-RU"/>
        </a:p>
      </dgm:t>
    </dgm:pt>
    <dgm:pt modelId="{3C83D114-7407-48C6-A91B-19CDFE90CBF9}">
      <dgm:prSet phldrT="[Текст]"/>
      <dgm:spPr/>
      <dgm:t>
        <a:bodyPr/>
        <a:lstStyle/>
        <a:p>
          <a:r>
            <a:rPr lang="ru-RU" dirty="0" smtClean="0"/>
            <a:t>Семейные ценности </a:t>
          </a:r>
          <a:endParaRPr lang="ru-RU" dirty="0"/>
        </a:p>
      </dgm:t>
    </dgm:pt>
    <dgm:pt modelId="{DEB3A8D6-A4C1-431B-94F7-693CD212E3E5}" type="parTrans" cxnId="{D34ACA96-76FD-433E-8F5D-AEC26C7A0F79}">
      <dgm:prSet/>
      <dgm:spPr/>
      <dgm:t>
        <a:bodyPr/>
        <a:lstStyle/>
        <a:p>
          <a:endParaRPr lang="ru-RU"/>
        </a:p>
      </dgm:t>
    </dgm:pt>
    <dgm:pt modelId="{F5AF5EA1-25D1-4AE9-AB45-76F8E7D46B30}" type="sibTrans" cxnId="{D34ACA96-76FD-433E-8F5D-AEC26C7A0F79}">
      <dgm:prSet/>
      <dgm:spPr/>
      <dgm:t>
        <a:bodyPr/>
        <a:lstStyle/>
        <a:p>
          <a:endParaRPr lang="ru-RU"/>
        </a:p>
      </dgm:t>
    </dgm:pt>
    <dgm:pt modelId="{9368A4A3-D251-435B-9CFC-975DA5ADC482}">
      <dgm:prSet phldrT="[Текст]"/>
      <dgm:spPr/>
      <dgm:t>
        <a:bodyPr/>
        <a:lstStyle/>
        <a:p>
          <a:r>
            <a:rPr lang="ru-RU" dirty="0" smtClean="0"/>
            <a:t>Традиции</a:t>
          </a:r>
          <a:endParaRPr lang="ru-RU" dirty="0"/>
        </a:p>
      </dgm:t>
    </dgm:pt>
    <dgm:pt modelId="{341C82E6-1562-42C5-9F34-0F22B3B14987}" type="parTrans" cxnId="{99934B59-0B37-4B50-94AC-002A4D4A41A9}">
      <dgm:prSet/>
      <dgm:spPr/>
      <dgm:t>
        <a:bodyPr/>
        <a:lstStyle/>
        <a:p>
          <a:endParaRPr lang="ru-RU"/>
        </a:p>
      </dgm:t>
    </dgm:pt>
    <dgm:pt modelId="{4FE6650B-0978-4792-8E90-530BA466A1AC}" type="sibTrans" cxnId="{99934B59-0B37-4B50-94AC-002A4D4A41A9}">
      <dgm:prSet/>
      <dgm:spPr/>
      <dgm:t>
        <a:bodyPr/>
        <a:lstStyle/>
        <a:p>
          <a:endParaRPr lang="ru-RU"/>
        </a:p>
      </dgm:t>
    </dgm:pt>
    <dgm:pt modelId="{2AF49C41-EBD2-4030-A2D0-ABD033CAB6FA}" type="pres">
      <dgm:prSet presAssocID="{B54BBFBF-E15B-4429-AB48-E104441FD560}" presName="Name0" presStyleCnt="0">
        <dgm:presLayoutVars>
          <dgm:dir/>
          <dgm:resizeHandles val="exact"/>
        </dgm:presLayoutVars>
      </dgm:prSet>
      <dgm:spPr/>
    </dgm:pt>
    <dgm:pt modelId="{3D95BCB3-B92B-41F2-8415-C53F30ED1B9C}" type="pres">
      <dgm:prSet presAssocID="{79B68C19-9ACC-4EFC-80AD-791A3EB4F6F0}" presName="Name5" presStyleLbl="vennNode1" presStyleIdx="0" presStyleCnt="3">
        <dgm:presLayoutVars>
          <dgm:bulletEnabled val="1"/>
        </dgm:presLayoutVars>
      </dgm:prSet>
      <dgm:spPr/>
    </dgm:pt>
    <dgm:pt modelId="{5F27ECCC-743C-4A12-A783-8F0EA78E1468}" type="pres">
      <dgm:prSet presAssocID="{A85C951B-DE45-4639-B913-7D3EBC8A031B}" presName="space" presStyleCnt="0"/>
      <dgm:spPr/>
    </dgm:pt>
    <dgm:pt modelId="{66FAFF7D-0383-4DCE-ABFF-D8F40B06B1E0}" type="pres">
      <dgm:prSet presAssocID="{3C83D114-7407-48C6-A91B-19CDFE90CBF9}" presName="Name5" presStyleLbl="vennNode1" presStyleIdx="1" presStyleCnt="3">
        <dgm:presLayoutVars>
          <dgm:bulletEnabled val="1"/>
        </dgm:presLayoutVars>
      </dgm:prSet>
      <dgm:spPr/>
    </dgm:pt>
    <dgm:pt modelId="{329B7534-8119-4B5A-BDA9-10BCCCB70E7D}" type="pres">
      <dgm:prSet presAssocID="{F5AF5EA1-25D1-4AE9-AB45-76F8E7D46B30}" presName="space" presStyleCnt="0"/>
      <dgm:spPr/>
    </dgm:pt>
    <dgm:pt modelId="{9BC85552-3DAD-473F-9B8F-2EDB215C7086}" type="pres">
      <dgm:prSet presAssocID="{9368A4A3-D251-435B-9CFC-975DA5ADC482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590A197E-0506-40D3-A678-941F743420C2}" type="presOf" srcId="{79B68C19-9ACC-4EFC-80AD-791A3EB4F6F0}" destId="{3D95BCB3-B92B-41F2-8415-C53F30ED1B9C}" srcOrd="0" destOrd="0" presId="urn:microsoft.com/office/officeart/2005/8/layout/venn3"/>
    <dgm:cxn modelId="{A1F30E3A-B42E-4002-999B-5B5D3DF30E65}" type="presOf" srcId="{9368A4A3-D251-435B-9CFC-975DA5ADC482}" destId="{9BC85552-3DAD-473F-9B8F-2EDB215C7086}" srcOrd="0" destOrd="0" presId="urn:microsoft.com/office/officeart/2005/8/layout/venn3"/>
    <dgm:cxn modelId="{D34ACA96-76FD-433E-8F5D-AEC26C7A0F79}" srcId="{B54BBFBF-E15B-4429-AB48-E104441FD560}" destId="{3C83D114-7407-48C6-A91B-19CDFE90CBF9}" srcOrd="1" destOrd="0" parTransId="{DEB3A8D6-A4C1-431B-94F7-693CD212E3E5}" sibTransId="{F5AF5EA1-25D1-4AE9-AB45-76F8E7D46B30}"/>
    <dgm:cxn modelId="{46659216-845D-47F9-B86C-27AB317A6FCB}" type="presOf" srcId="{3C83D114-7407-48C6-A91B-19CDFE90CBF9}" destId="{66FAFF7D-0383-4DCE-ABFF-D8F40B06B1E0}" srcOrd="0" destOrd="0" presId="urn:microsoft.com/office/officeart/2005/8/layout/venn3"/>
    <dgm:cxn modelId="{6ED11057-0179-4836-B684-05C56347AC9C}" srcId="{B54BBFBF-E15B-4429-AB48-E104441FD560}" destId="{79B68C19-9ACC-4EFC-80AD-791A3EB4F6F0}" srcOrd="0" destOrd="0" parTransId="{2E317FBF-84B2-468C-8B9F-7526FF4481CD}" sibTransId="{A85C951B-DE45-4639-B913-7D3EBC8A031B}"/>
    <dgm:cxn modelId="{99934B59-0B37-4B50-94AC-002A4D4A41A9}" srcId="{B54BBFBF-E15B-4429-AB48-E104441FD560}" destId="{9368A4A3-D251-435B-9CFC-975DA5ADC482}" srcOrd="2" destOrd="0" parTransId="{341C82E6-1562-42C5-9F34-0F22B3B14987}" sibTransId="{4FE6650B-0978-4792-8E90-530BA466A1AC}"/>
    <dgm:cxn modelId="{40B468F8-8F3D-4AEE-860C-D5104B126424}" type="presOf" srcId="{B54BBFBF-E15B-4429-AB48-E104441FD560}" destId="{2AF49C41-EBD2-4030-A2D0-ABD033CAB6FA}" srcOrd="0" destOrd="0" presId="urn:microsoft.com/office/officeart/2005/8/layout/venn3"/>
    <dgm:cxn modelId="{D6B07223-FBF4-4CBA-BFD6-48637275CED8}" type="presParOf" srcId="{2AF49C41-EBD2-4030-A2D0-ABD033CAB6FA}" destId="{3D95BCB3-B92B-41F2-8415-C53F30ED1B9C}" srcOrd="0" destOrd="0" presId="urn:microsoft.com/office/officeart/2005/8/layout/venn3"/>
    <dgm:cxn modelId="{EED875AA-D25A-4D07-A8A3-06129E66D65A}" type="presParOf" srcId="{2AF49C41-EBD2-4030-A2D0-ABD033CAB6FA}" destId="{5F27ECCC-743C-4A12-A783-8F0EA78E1468}" srcOrd="1" destOrd="0" presId="urn:microsoft.com/office/officeart/2005/8/layout/venn3"/>
    <dgm:cxn modelId="{7F7A13A8-AF72-4E5C-9D7C-C3EAA74B0148}" type="presParOf" srcId="{2AF49C41-EBD2-4030-A2D0-ABD033CAB6FA}" destId="{66FAFF7D-0383-4DCE-ABFF-D8F40B06B1E0}" srcOrd="2" destOrd="0" presId="urn:microsoft.com/office/officeart/2005/8/layout/venn3"/>
    <dgm:cxn modelId="{99EB4D71-1928-4B0D-B68B-E8945DCD9473}" type="presParOf" srcId="{2AF49C41-EBD2-4030-A2D0-ABD033CAB6FA}" destId="{329B7534-8119-4B5A-BDA9-10BCCCB70E7D}" srcOrd="3" destOrd="0" presId="urn:microsoft.com/office/officeart/2005/8/layout/venn3"/>
    <dgm:cxn modelId="{946F5773-84E9-4E1E-A50B-C523424B6A7B}" type="presParOf" srcId="{2AF49C41-EBD2-4030-A2D0-ABD033CAB6FA}" destId="{9BC85552-3DAD-473F-9B8F-2EDB215C7086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804CAE-B503-49A0-81FB-5CE800300879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3538ABB3-287F-4A16-ADD3-F8FAECBF75B8}">
      <dgm:prSet phldrT="[Текст]" custT="1"/>
      <dgm:spPr/>
      <dgm:t>
        <a:bodyPr/>
        <a:lstStyle/>
        <a:p>
          <a:r>
            <a:rPr lang="ru-RU" sz="1400" dirty="0" smtClean="0"/>
            <a:t>Внутри дома</a:t>
          </a:r>
          <a:endParaRPr lang="ru-RU" sz="1400" dirty="0"/>
        </a:p>
      </dgm:t>
    </dgm:pt>
    <dgm:pt modelId="{E7BDCDF3-6C7D-406B-A114-35522E2FC820}" type="parTrans" cxnId="{9AB12879-E11F-49AB-914A-E5DC871727E6}">
      <dgm:prSet/>
      <dgm:spPr/>
      <dgm:t>
        <a:bodyPr/>
        <a:lstStyle/>
        <a:p>
          <a:endParaRPr lang="ru-RU" sz="1400"/>
        </a:p>
      </dgm:t>
    </dgm:pt>
    <dgm:pt modelId="{0D17E8C5-F1F8-48C3-9804-55E6D7243174}" type="sibTrans" cxnId="{9AB12879-E11F-49AB-914A-E5DC871727E6}">
      <dgm:prSet/>
      <dgm:spPr/>
      <dgm:t>
        <a:bodyPr/>
        <a:lstStyle/>
        <a:p>
          <a:endParaRPr lang="ru-RU" sz="1400"/>
        </a:p>
      </dgm:t>
    </dgm:pt>
    <dgm:pt modelId="{06822E58-2244-46A2-9700-9DD750938B29}">
      <dgm:prSet phldrT="[Текст]" custT="1"/>
      <dgm:spPr/>
      <dgm:t>
        <a:bodyPr/>
        <a:lstStyle/>
        <a:p>
          <a:r>
            <a:rPr lang="ru-RU" sz="1400" dirty="0" smtClean="0"/>
            <a:t>благополучие</a:t>
          </a:r>
          <a:endParaRPr lang="ru-RU" sz="1400" dirty="0"/>
        </a:p>
      </dgm:t>
    </dgm:pt>
    <dgm:pt modelId="{F7312B7C-8FBB-4459-ACF4-9176ED5B8AEF}" type="parTrans" cxnId="{EAFB8305-E767-4184-BBB0-3EF89DACB246}">
      <dgm:prSet/>
      <dgm:spPr/>
      <dgm:t>
        <a:bodyPr/>
        <a:lstStyle/>
        <a:p>
          <a:endParaRPr lang="ru-RU" sz="1400"/>
        </a:p>
      </dgm:t>
    </dgm:pt>
    <dgm:pt modelId="{8CBD0303-848D-4007-90AF-0DB62E9DA679}" type="sibTrans" cxnId="{EAFB8305-E767-4184-BBB0-3EF89DACB246}">
      <dgm:prSet/>
      <dgm:spPr/>
      <dgm:t>
        <a:bodyPr/>
        <a:lstStyle/>
        <a:p>
          <a:endParaRPr lang="ru-RU" sz="1400"/>
        </a:p>
      </dgm:t>
    </dgm:pt>
    <dgm:pt modelId="{F8F176F6-3992-43DC-8FB4-F422C6D5D84B}">
      <dgm:prSet phldrT="[Текст]" custT="1"/>
      <dgm:spPr/>
      <dgm:t>
        <a:bodyPr/>
        <a:lstStyle/>
        <a:p>
          <a:r>
            <a:rPr lang="ru-RU" sz="1400" dirty="0" smtClean="0"/>
            <a:t>радость</a:t>
          </a:r>
          <a:endParaRPr lang="ru-RU" sz="1400" dirty="0"/>
        </a:p>
      </dgm:t>
    </dgm:pt>
    <dgm:pt modelId="{BBA74EF2-AB43-4C18-B04B-1238C6E11EC6}" type="parTrans" cxnId="{B456B42B-CD14-4C28-B4A0-0DFC3AEB0D02}">
      <dgm:prSet/>
      <dgm:spPr/>
      <dgm:t>
        <a:bodyPr/>
        <a:lstStyle/>
        <a:p>
          <a:endParaRPr lang="ru-RU" sz="1400"/>
        </a:p>
      </dgm:t>
    </dgm:pt>
    <dgm:pt modelId="{AAD48178-4C3E-4F13-B76E-15F1A621594F}" type="sibTrans" cxnId="{B456B42B-CD14-4C28-B4A0-0DFC3AEB0D02}">
      <dgm:prSet/>
      <dgm:spPr/>
      <dgm:t>
        <a:bodyPr/>
        <a:lstStyle/>
        <a:p>
          <a:endParaRPr lang="ru-RU" sz="1400"/>
        </a:p>
      </dgm:t>
    </dgm:pt>
    <dgm:pt modelId="{E2B0CF65-5BCC-4630-BEA7-FAD1594BE57D}">
      <dgm:prSet phldrT="[Текст]" custT="1"/>
      <dgm:spPr/>
      <dgm:t>
        <a:bodyPr/>
        <a:lstStyle/>
        <a:p>
          <a:r>
            <a:rPr lang="ru-RU" sz="1400" dirty="0" smtClean="0"/>
            <a:t>проблемы</a:t>
          </a:r>
          <a:endParaRPr lang="ru-RU" sz="1400" dirty="0"/>
        </a:p>
      </dgm:t>
    </dgm:pt>
    <dgm:pt modelId="{381B51E3-890C-4B21-ADD6-3161BC6004A2}" type="parTrans" cxnId="{2164E181-9C4E-4B07-B16F-966433704BC1}">
      <dgm:prSet/>
      <dgm:spPr/>
      <dgm:t>
        <a:bodyPr/>
        <a:lstStyle/>
        <a:p>
          <a:endParaRPr lang="ru-RU" sz="1400"/>
        </a:p>
      </dgm:t>
    </dgm:pt>
    <dgm:pt modelId="{8F366234-19C2-40DF-A858-ED97E44784E4}" type="sibTrans" cxnId="{2164E181-9C4E-4B07-B16F-966433704BC1}">
      <dgm:prSet/>
      <dgm:spPr/>
      <dgm:t>
        <a:bodyPr/>
        <a:lstStyle/>
        <a:p>
          <a:endParaRPr lang="ru-RU" sz="1400"/>
        </a:p>
      </dgm:t>
    </dgm:pt>
    <dgm:pt modelId="{E7CF320E-A484-477D-93F8-81707EED9853}">
      <dgm:prSet custT="1"/>
      <dgm:spPr/>
      <dgm:t>
        <a:bodyPr/>
        <a:lstStyle/>
        <a:p>
          <a:r>
            <a:rPr lang="ru-RU" sz="1400" dirty="0" smtClean="0"/>
            <a:t>чувства</a:t>
          </a:r>
          <a:endParaRPr lang="ru-RU" sz="1400" dirty="0"/>
        </a:p>
      </dgm:t>
    </dgm:pt>
    <dgm:pt modelId="{62F0129C-59EE-4250-9653-CB4AB55AA0BF}" type="parTrans" cxnId="{457C386B-B918-4D5F-AD65-BB56BD87113E}">
      <dgm:prSet/>
      <dgm:spPr/>
      <dgm:t>
        <a:bodyPr/>
        <a:lstStyle/>
        <a:p>
          <a:endParaRPr lang="ru-RU" sz="1400"/>
        </a:p>
      </dgm:t>
    </dgm:pt>
    <dgm:pt modelId="{5ABA5078-D4B5-47B4-A9E2-9DEA7F9F81D9}" type="sibTrans" cxnId="{457C386B-B918-4D5F-AD65-BB56BD87113E}">
      <dgm:prSet/>
      <dgm:spPr/>
      <dgm:t>
        <a:bodyPr/>
        <a:lstStyle/>
        <a:p>
          <a:endParaRPr lang="ru-RU" sz="1400"/>
        </a:p>
      </dgm:t>
    </dgm:pt>
    <dgm:pt modelId="{43BE9C4A-62AD-4F1C-84A8-2C63F531DE01}">
      <dgm:prSet custT="1"/>
      <dgm:spPr/>
      <dgm:t>
        <a:bodyPr/>
        <a:lstStyle/>
        <a:p>
          <a:r>
            <a:rPr lang="ru-RU" sz="1400" dirty="0" smtClean="0"/>
            <a:t>горе</a:t>
          </a:r>
          <a:endParaRPr lang="ru-RU" sz="1400" dirty="0"/>
        </a:p>
      </dgm:t>
    </dgm:pt>
    <dgm:pt modelId="{0C430C9B-162E-4C11-8092-7C3A9F7F9AF8}" type="parTrans" cxnId="{D8321DDC-D6AD-4E25-80DE-0F0899B6406B}">
      <dgm:prSet/>
      <dgm:spPr/>
      <dgm:t>
        <a:bodyPr/>
        <a:lstStyle/>
        <a:p>
          <a:endParaRPr lang="ru-RU" sz="1400"/>
        </a:p>
      </dgm:t>
    </dgm:pt>
    <dgm:pt modelId="{5C44B632-1689-423A-AEA3-4ABF03F538D1}" type="sibTrans" cxnId="{D8321DDC-D6AD-4E25-80DE-0F0899B6406B}">
      <dgm:prSet/>
      <dgm:spPr/>
      <dgm:t>
        <a:bodyPr/>
        <a:lstStyle/>
        <a:p>
          <a:endParaRPr lang="ru-RU" sz="1400"/>
        </a:p>
      </dgm:t>
    </dgm:pt>
    <dgm:pt modelId="{47BA55D2-35AB-4B73-BAFA-ADE05B21EF4C}">
      <dgm:prSet custT="1"/>
      <dgm:spPr/>
      <dgm:t>
        <a:bodyPr/>
        <a:lstStyle/>
        <a:p>
          <a:r>
            <a:rPr lang="ru-RU" sz="1400" dirty="0" smtClean="0"/>
            <a:t>счастье</a:t>
          </a:r>
          <a:endParaRPr lang="ru-RU" sz="1400" dirty="0"/>
        </a:p>
      </dgm:t>
    </dgm:pt>
    <dgm:pt modelId="{EE87B8B7-485D-4729-BB64-22654F04BB8B}" type="parTrans" cxnId="{AD4B20D6-DB36-4809-9ACE-5AE6C5A0D431}">
      <dgm:prSet/>
      <dgm:spPr/>
      <dgm:t>
        <a:bodyPr/>
        <a:lstStyle/>
        <a:p>
          <a:endParaRPr lang="ru-RU" sz="1400"/>
        </a:p>
      </dgm:t>
    </dgm:pt>
    <dgm:pt modelId="{51ABA852-A064-4FDE-A020-510ABA502BE1}" type="sibTrans" cxnId="{AD4B20D6-DB36-4809-9ACE-5AE6C5A0D431}">
      <dgm:prSet/>
      <dgm:spPr/>
      <dgm:t>
        <a:bodyPr/>
        <a:lstStyle/>
        <a:p>
          <a:endParaRPr lang="ru-RU" sz="1400"/>
        </a:p>
      </dgm:t>
    </dgm:pt>
    <dgm:pt modelId="{815B1972-804E-44F9-A359-1F99E079AF6C}">
      <dgm:prSet custT="1"/>
      <dgm:spPr/>
      <dgm:t>
        <a:bodyPr/>
        <a:lstStyle/>
        <a:p>
          <a:r>
            <a:rPr lang="ru-RU" sz="1400" dirty="0" smtClean="0"/>
            <a:t>трудности</a:t>
          </a:r>
          <a:endParaRPr lang="ru-RU" sz="1400" dirty="0"/>
        </a:p>
      </dgm:t>
    </dgm:pt>
    <dgm:pt modelId="{1948628F-561A-4E36-A4D3-AB47773E2739}" type="parTrans" cxnId="{2D166E5A-6AED-42DA-8275-D81FE4F2966C}">
      <dgm:prSet/>
      <dgm:spPr/>
      <dgm:t>
        <a:bodyPr/>
        <a:lstStyle/>
        <a:p>
          <a:endParaRPr lang="ru-RU" sz="1400"/>
        </a:p>
      </dgm:t>
    </dgm:pt>
    <dgm:pt modelId="{16FF8866-6BDA-4C57-9A5F-8A06364FFAF5}" type="sibTrans" cxnId="{2D166E5A-6AED-42DA-8275-D81FE4F2966C}">
      <dgm:prSet/>
      <dgm:spPr/>
      <dgm:t>
        <a:bodyPr/>
        <a:lstStyle/>
        <a:p>
          <a:endParaRPr lang="ru-RU" sz="1400"/>
        </a:p>
      </dgm:t>
    </dgm:pt>
    <dgm:pt modelId="{91DCCEB1-5EFD-4386-855A-5F716463EFE9}">
      <dgm:prSet custT="1"/>
      <dgm:spPr/>
      <dgm:t>
        <a:bodyPr/>
        <a:lstStyle/>
        <a:p>
          <a:r>
            <a:rPr lang="ru-RU" sz="1400" dirty="0" smtClean="0"/>
            <a:t>понимание</a:t>
          </a:r>
          <a:endParaRPr lang="ru-RU" sz="1400" dirty="0"/>
        </a:p>
      </dgm:t>
    </dgm:pt>
    <dgm:pt modelId="{5A85B315-47E3-4070-A722-7C3B8637F926}" type="parTrans" cxnId="{B1061A5B-CC80-4EAD-BF88-0CA5B563B57B}">
      <dgm:prSet/>
      <dgm:spPr/>
      <dgm:t>
        <a:bodyPr/>
        <a:lstStyle/>
        <a:p>
          <a:endParaRPr lang="ru-RU" sz="1400"/>
        </a:p>
      </dgm:t>
    </dgm:pt>
    <dgm:pt modelId="{4D99E7D0-5B0E-469D-8102-B0853C5ACEC0}" type="sibTrans" cxnId="{B1061A5B-CC80-4EAD-BF88-0CA5B563B57B}">
      <dgm:prSet/>
      <dgm:spPr/>
      <dgm:t>
        <a:bodyPr/>
        <a:lstStyle/>
        <a:p>
          <a:endParaRPr lang="ru-RU" sz="1400"/>
        </a:p>
      </dgm:t>
    </dgm:pt>
    <dgm:pt modelId="{00EAEE50-F0A2-4A67-88BD-E14BCAB10223}" type="pres">
      <dgm:prSet presAssocID="{20804CAE-B503-49A0-81FB-5CE800300879}" presName="compositeShape" presStyleCnt="0">
        <dgm:presLayoutVars>
          <dgm:chMax val="9"/>
          <dgm:dir/>
          <dgm:resizeHandles val="exact"/>
        </dgm:presLayoutVars>
      </dgm:prSet>
      <dgm:spPr/>
    </dgm:pt>
    <dgm:pt modelId="{F41F211B-B9CF-4DD1-B79E-ACC6AACBD5AB}" type="pres">
      <dgm:prSet presAssocID="{20804CAE-B503-49A0-81FB-5CE800300879}" presName="triangle1" presStyleLbl="node1" presStyleIdx="0" presStyleCnt="9">
        <dgm:presLayoutVars>
          <dgm:bulletEnabled val="1"/>
        </dgm:presLayoutVars>
      </dgm:prSet>
      <dgm:spPr/>
    </dgm:pt>
    <dgm:pt modelId="{C92F37CD-5D1C-437B-BFAC-69729647B2C7}" type="pres">
      <dgm:prSet presAssocID="{20804CAE-B503-49A0-81FB-5CE800300879}" presName="triangle2" presStyleLbl="node1" presStyleIdx="1" presStyleCnt="9">
        <dgm:presLayoutVars>
          <dgm:bulletEnabled val="1"/>
        </dgm:presLayoutVars>
      </dgm:prSet>
      <dgm:spPr/>
    </dgm:pt>
    <dgm:pt modelId="{51709973-ED9D-4E1B-AA91-C4EEC64E71E6}" type="pres">
      <dgm:prSet presAssocID="{20804CAE-B503-49A0-81FB-5CE800300879}" presName="triangle3" presStyleLbl="node1" presStyleIdx="2" presStyleCnt="9">
        <dgm:presLayoutVars>
          <dgm:bulletEnabled val="1"/>
        </dgm:presLayoutVars>
      </dgm:prSet>
      <dgm:spPr/>
    </dgm:pt>
    <dgm:pt modelId="{AAE0D913-5969-43C9-B2F7-B150E1E173AC}" type="pres">
      <dgm:prSet presAssocID="{20804CAE-B503-49A0-81FB-5CE800300879}" presName="triangle4" presStyleLbl="node1" presStyleIdx="3" presStyleCnt="9">
        <dgm:presLayoutVars>
          <dgm:bulletEnabled val="1"/>
        </dgm:presLayoutVars>
      </dgm:prSet>
      <dgm:spPr/>
    </dgm:pt>
    <dgm:pt modelId="{D52109D2-32C2-4075-B372-05A425FBA3CA}" type="pres">
      <dgm:prSet presAssocID="{20804CAE-B503-49A0-81FB-5CE800300879}" presName="triangle5" presStyleLbl="node1" presStyleIdx="4" presStyleCnt="9">
        <dgm:presLayoutVars>
          <dgm:bulletEnabled val="1"/>
        </dgm:presLayoutVars>
      </dgm:prSet>
      <dgm:spPr/>
    </dgm:pt>
    <dgm:pt modelId="{3F3C336C-2104-412C-8B78-DCC5D7220341}" type="pres">
      <dgm:prSet presAssocID="{20804CAE-B503-49A0-81FB-5CE800300879}" presName="triangle6" presStyleLbl="node1" presStyleIdx="5" presStyleCnt="9">
        <dgm:presLayoutVars>
          <dgm:bulletEnabled val="1"/>
        </dgm:presLayoutVars>
      </dgm:prSet>
      <dgm:spPr/>
    </dgm:pt>
    <dgm:pt modelId="{0F0B02B0-D55F-45B2-9C7E-6447FA322EB8}" type="pres">
      <dgm:prSet presAssocID="{20804CAE-B503-49A0-81FB-5CE800300879}" presName="triangle7" presStyleLbl="node1" presStyleIdx="6" presStyleCnt="9">
        <dgm:presLayoutVars>
          <dgm:bulletEnabled val="1"/>
        </dgm:presLayoutVars>
      </dgm:prSet>
      <dgm:spPr/>
    </dgm:pt>
    <dgm:pt modelId="{2955274B-69A1-46CE-9D93-0B97679A42FA}" type="pres">
      <dgm:prSet presAssocID="{20804CAE-B503-49A0-81FB-5CE800300879}" presName="triangle8" presStyleLbl="node1" presStyleIdx="7" presStyleCnt="9">
        <dgm:presLayoutVars>
          <dgm:bulletEnabled val="1"/>
        </dgm:presLayoutVars>
      </dgm:prSet>
      <dgm:spPr/>
    </dgm:pt>
    <dgm:pt modelId="{83E7F046-D065-48AB-A7AB-7875D130B533}" type="pres">
      <dgm:prSet presAssocID="{20804CAE-B503-49A0-81FB-5CE800300879}" presName="triangle9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B396F3-1D93-40ED-B9A9-36202BE27ECA}" type="presOf" srcId="{47BA55D2-35AB-4B73-BAFA-ADE05B21EF4C}" destId="{0F0B02B0-D55F-45B2-9C7E-6447FA322EB8}" srcOrd="0" destOrd="0" presId="urn:microsoft.com/office/officeart/2005/8/layout/pyramid4"/>
    <dgm:cxn modelId="{3DAC82F7-DB73-4D55-B4CC-6483F103AA97}" type="presOf" srcId="{20804CAE-B503-49A0-81FB-5CE800300879}" destId="{00EAEE50-F0A2-4A67-88BD-E14BCAB10223}" srcOrd="0" destOrd="0" presId="urn:microsoft.com/office/officeart/2005/8/layout/pyramid4"/>
    <dgm:cxn modelId="{FF40A605-FDB0-4231-BD59-9816BD3BE772}" type="presOf" srcId="{815B1972-804E-44F9-A359-1F99E079AF6C}" destId="{2955274B-69A1-46CE-9D93-0B97679A42FA}" srcOrd="0" destOrd="0" presId="urn:microsoft.com/office/officeart/2005/8/layout/pyramid4"/>
    <dgm:cxn modelId="{4C5E8C30-6BCB-4028-8678-29F51A440025}" type="presOf" srcId="{06822E58-2244-46A2-9700-9DD750938B29}" destId="{C92F37CD-5D1C-437B-BFAC-69729647B2C7}" srcOrd="0" destOrd="0" presId="urn:microsoft.com/office/officeart/2005/8/layout/pyramid4"/>
    <dgm:cxn modelId="{2D166E5A-6AED-42DA-8275-D81FE4F2966C}" srcId="{20804CAE-B503-49A0-81FB-5CE800300879}" destId="{815B1972-804E-44F9-A359-1F99E079AF6C}" srcOrd="7" destOrd="0" parTransId="{1948628F-561A-4E36-A4D3-AB47773E2739}" sibTransId="{16FF8866-6BDA-4C57-9A5F-8A06364FFAF5}"/>
    <dgm:cxn modelId="{B1061A5B-CC80-4EAD-BF88-0CA5B563B57B}" srcId="{20804CAE-B503-49A0-81FB-5CE800300879}" destId="{91DCCEB1-5EFD-4386-855A-5F716463EFE9}" srcOrd="8" destOrd="0" parTransId="{5A85B315-47E3-4070-A722-7C3B8637F926}" sibTransId="{4D99E7D0-5B0E-469D-8102-B0853C5ACEC0}"/>
    <dgm:cxn modelId="{05BAF1F1-391C-4459-B487-3BCFA04CB145}" type="presOf" srcId="{91DCCEB1-5EFD-4386-855A-5F716463EFE9}" destId="{83E7F046-D065-48AB-A7AB-7875D130B533}" srcOrd="0" destOrd="0" presId="urn:microsoft.com/office/officeart/2005/8/layout/pyramid4"/>
    <dgm:cxn modelId="{01B93053-90B5-4F3D-958C-BB45BE8711FE}" type="presOf" srcId="{E7CF320E-A484-477D-93F8-81707EED9853}" destId="{D52109D2-32C2-4075-B372-05A425FBA3CA}" srcOrd="0" destOrd="0" presId="urn:microsoft.com/office/officeart/2005/8/layout/pyramid4"/>
    <dgm:cxn modelId="{AD4B20D6-DB36-4809-9ACE-5AE6C5A0D431}" srcId="{20804CAE-B503-49A0-81FB-5CE800300879}" destId="{47BA55D2-35AB-4B73-BAFA-ADE05B21EF4C}" srcOrd="6" destOrd="0" parTransId="{EE87B8B7-485D-4729-BB64-22654F04BB8B}" sibTransId="{51ABA852-A064-4FDE-A020-510ABA502BE1}"/>
    <dgm:cxn modelId="{34F222E8-8FFF-4D99-9000-6386584982D0}" type="presOf" srcId="{E2B0CF65-5BCC-4630-BEA7-FAD1594BE57D}" destId="{AAE0D913-5969-43C9-B2F7-B150E1E173AC}" srcOrd="0" destOrd="0" presId="urn:microsoft.com/office/officeart/2005/8/layout/pyramid4"/>
    <dgm:cxn modelId="{9AB12879-E11F-49AB-914A-E5DC871727E6}" srcId="{20804CAE-B503-49A0-81FB-5CE800300879}" destId="{3538ABB3-287F-4A16-ADD3-F8FAECBF75B8}" srcOrd="0" destOrd="0" parTransId="{E7BDCDF3-6C7D-406B-A114-35522E2FC820}" sibTransId="{0D17E8C5-F1F8-48C3-9804-55E6D7243174}"/>
    <dgm:cxn modelId="{EAFB8305-E767-4184-BBB0-3EF89DACB246}" srcId="{20804CAE-B503-49A0-81FB-5CE800300879}" destId="{06822E58-2244-46A2-9700-9DD750938B29}" srcOrd="1" destOrd="0" parTransId="{F7312B7C-8FBB-4459-ACF4-9176ED5B8AEF}" sibTransId="{8CBD0303-848D-4007-90AF-0DB62E9DA679}"/>
    <dgm:cxn modelId="{457C386B-B918-4D5F-AD65-BB56BD87113E}" srcId="{20804CAE-B503-49A0-81FB-5CE800300879}" destId="{E7CF320E-A484-477D-93F8-81707EED9853}" srcOrd="4" destOrd="0" parTransId="{62F0129C-59EE-4250-9653-CB4AB55AA0BF}" sibTransId="{5ABA5078-D4B5-47B4-A9E2-9DEA7F9F81D9}"/>
    <dgm:cxn modelId="{D8321DDC-D6AD-4E25-80DE-0F0899B6406B}" srcId="{20804CAE-B503-49A0-81FB-5CE800300879}" destId="{43BE9C4A-62AD-4F1C-84A8-2C63F531DE01}" srcOrd="5" destOrd="0" parTransId="{0C430C9B-162E-4C11-8092-7C3A9F7F9AF8}" sibTransId="{5C44B632-1689-423A-AEA3-4ABF03F538D1}"/>
    <dgm:cxn modelId="{5FC0BBC5-3714-4AED-BBEE-009782D4E45D}" type="presOf" srcId="{3538ABB3-287F-4A16-ADD3-F8FAECBF75B8}" destId="{F41F211B-B9CF-4DD1-B79E-ACC6AACBD5AB}" srcOrd="0" destOrd="0" presId="urn:microsoft.com/office/officeart/2005/8/layout/pyramid4"/>
    <dgm:cxn modelId="{2164E181-9C4E-4B07-B16F-966433704BC1}" srcId="{20804CAE-B503-49A0-81FB-5CE800300879}" destId="{E2B0CF65-5BCC-4630-BEA7-FAD1594BE57D}" srcOrd="3" destOrd="0" parTransId="{381B51E3-890C-4B21-ADD6-3161BC6004A2}" sibTransId="{8F366234-19C2-40DF-A858-ED97E44784E4}"/>
    <dgm:cxn modelId="{6CAD00EB-C42A-469C-AC30-B3BCD4FCB0C6}" type="presOf" srcId="{43BE9C4A-62AD-4F1C-84A8-2C63F531DE01}" destId="{3F3C336C-2104-412C-8B78-DCC5D7220341}" srcOrd="0" destOrd="0" presId="urn:microsoft.com/office/officeart/2005/8/layout/pyramid4"/>
    <dgm:cxn modelId="{949BBF91-0F07-4A84-BF1C-8175FF6FED14}" type="presOf" srcId="{F8F176F6-3992-43DC-8FB4-F422C6D5D84B}" destId="{51709973-ED9D-4E1B-AA91-C4EEC64E71E6}" srcOrd="0" destOrd="0" presId="urn:microsoft.com/office/officeart/2005/8/layout/pyramid4"/>
    <dgm:cxn modelId="{B456B42B-CD14-4C28-B4A0-0DFC3AEB0D02}" srcId="{20804CAE-B503-49A0-81FB-5CE800300879}" destId="{F8F176F6-3992-43DC-8FB4-F422C6D5D84B}" srcOrd="2" destOrd="0" parTransId="{BBA74EF2-AB43-4C18-B04B-1238C6E11EC6}" sibTransId="{AAD48178-4C3E-4F13-B76E-15F1A621594F}"/>
    <dgm:cxn modelId="{74601C70-185A-4A33-8933-A6705E2816F6}" type="presParOf" srcId="{00EAEE50-F0A2-4A67-88BD-E14BCAB10223}" destId="{F41F211B-B9CF-4DD1-B79E-ACC6AACBD5AB}" srcOrd="0" destOrd="0" presId="urn:microsoft.com/office/officeart/2005/8/layout/pyramid4"/>
    <dgm:cxn modelId="{146A674F-34D8-4250-B6A3-29957B1F0113}" type="presParOf" srcId="{00EAEE50-F0A2-4A67-88BD-E14BCAB10223}" destId="{C92F37CD-5D1C-437B-BFAC-69729647B2C7}" srcOrd="1" destOrd="0" presId="urn:microsoft.com/office/officeart/2005/8/layout/pyramid4"/>
    <dgm:cxn modelId="{E58F837F-287E-42AA-B7CB-3B2D57636CA3}" type="presParOf" srcId="{00EAEE50-F0A2-4A67-88BD-E14BCAB10223}" destId="{51709973-ED9D-4E1B-AA91-C4EEC64E71E6}" srcOrd="2" destOrd="0" presId="urn:microsoft.com/office/officeart/2005/8/layout/pyramid4"/>
    <dgm:cxn modelId="{27B0CDA6-CC33-4393-A2DD-D12339DB7320}" type="presParOf" srcId="{00EAEE50-F0A2-4A67-88BD-E14BCAB10223}" destId="{AAE0D913-5969-43C9-B2F7-B150E1E173AC}" srcOrd="3" destOrd="0" presId="urn:microsoft.com/office/officeart/2005/8/layout/pyramid4"/>
    <dgm:cxn modelId="{918093E6-133E-49C4-A117-2767AD443F6C}" type="presParOf" srcId="{00EAEE50-F0A2-4A67-88BD-E14BCAB10223}" destId="{D52109D2-32C2-4075-B372-05A425FBA3CA}" srcOrd="4" destOrd="0" presId="urn:microsoft.com/office/officeart/2005/8/layout/pyramid4"/>
    <dgm:cxn modelId="{1800C092-DE90-46E9-9F46-B060E20099BE}" type="presParOf" srcId="{00EAEE50-F0A2-4A67-88BD-E14BCAB10223}" destId="{3F3C336C-2104-412C-8B78-DCC5D7220341}" srcOrd="5" destOrd="0" presId="urn:microsoft.com/office/officeart/2005/8/layout/pyramid4"/>
    <dgm:cxn modelId="{5A0EFA0A-65FE-4772-9CFF-B3932839B744}" type="presParOf" srcId="{00EAEE50-F0A2-4A67-88BD-E14BCAB10223}" destId="{0F0B02B0-D55F-45B2-9C7E-6447FA322EB8}" srcOrd="6" destOrd="0" presId="urn:microsoft.com/office/officeart/2005/8/layout/pyramid4"/>
    <dgm:cxn modelId="{9E44503B-C4FE-462E-A3C1-1F99B880FD2E}" type="presParOf" srcId="{00EAEE50-F0A2-4A67-88BD-E14BCAB10223}" destId="{2955274B-69A1-46CE-9D93-0B97679A42FA}" srcOrd="7" destOrd="0" presId="urn:microsoft.com/office/officeart/2005/8/layout/pyramid4"/>
    <dgm:cxn modelId="{01118438-5FDA-4553-BF74-A454D03F832E}" type="presParOf" srcId="{00EAEE50-F0A2-4A67-88BD-E14BCAB10223}" destId="{83E7F046-D065-48AB-A7AB-7875D130B533}" srcOrd="8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1F1B5DD-F4F7-41B0-9D46-4578B7654B52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</dgm:pt>
    <dgm:pt modelId="{12F977A5-B79E-410B-9BF6-9261514E0DD2}">
      <dgm:prSet phldrT="[Текст]"/>
      <dgm:spPr/>
      <dgm:t>
        <a:bodyPr/>
        <a:lstStyle/>
        <a:p>
          <a:r>
            <a:rPr lang="ru-RU" dirty="0" smtClean="0"/>
            <a:t>Любовь</a:t>
          </a:r>
          <a:endParaRPr lang="ru-RU" dirty="0"/>
        </a:p>
      </dgm:t>
    </dgm:pt>
    <dgm:pt modelId="{658BB267-F217-4DD5-B7A4-7E06A88F0FAE}" type="parTrans" cxnId="{361DE687-55AF-4355-B203-052F8A0A8F60}">
      <dgm:prSet/>
      <dgm:spPr/>
      <dgm:t>
        <a:bodyPr/>
        <a:lstStyle/>
        <a:p>
          <a:endParaRPr lang="ru-RU"/>
        </a:p>
      </dgm:t>
    </dgm:pt>
    <dgm:pt modelId="{673190F8-497F-4F6B-A5C2-5424D647DDDB}" type="sibTrans" cxnId="{361DE687-55AF-4355-B203-052F8A0A8F60}">
      <dgm:prSet/>
      <dgm:spPr/>
      <dgm:t>
        <a:bodyPr/>
        <a:lstStyle/>
        <a:p>
          <a:endParaRPr lang="ru-RU"/>
        </a:p>
      </dgm:t>
    </dgm:pt>
    <dgm:pt modelId="{2AFA961D-1C5C-48E1-AD0C-6ED49BBD4F61}">
      <dgm:prSet phldrT="[Текст]"/>
      <dgm:spPr/>
      <dgm:t>
        <a:bodyPr/>
        <a:lstStyle/>
        <a:p>
          <a:r>
            <a:rPr lang="ru-RU" dirty="0" smtClean="0"/>
            <a:t>Взаимопонимание</a:t>
          </a:r>
          <a:endParaRPr lang="ru-RU" dirty="0"/>
        </a:p>
      </dgm:t>
    </dgm:pt>
    <dgm:pt modelId="{57ABA8E3-FAE7-44CC-8CF0-52AAA03753F6}" type="parTrans" cxnId="{EC00E971-DB0A-4808-AD4B-63EFC99EF947}">
      <dgm:prSet/>
      <dgm:spPr/>
      <dgm:t>
        <a:bodyPr/>
        <a:lstStyle/>
        <a:p>
          <a:endParaRPr lang="ru-RU"/>
        </a:p>
      </dgm:t>
    </dgm:pt>
    <dgm:pt modelId="{F1511876-A6CF-4761-B9D4-58DDE7DF2C70}" type="sibTrans" cxnId="{EC00E971-DB0A-4808-AD4B-63EFC99EF947}">
      <dgm:prSet/>
      <dgm:spPr/>
      <dgm:t>
        <a:bodyPr/>
        <a:lstStyle/>
        <a:p>
          <a:endParaRPr lang="ru-RU"/>
        </a:p>
      </dgm:t>
    </dgm:pt>
    <dgm:pt modelId="{C4D4A219-8AC8-4794-A892-45E2B9038143}">
      <dgm:prSet phldrT="[Текст]"/>
      <dgm:spPr/>
      <dgm:t>
        <a:bodyPr/>
        <a:lstStyle/>
        <a:p>
          <a:r>
            <a:rPr lang="ru-RU" dirty="0" smtClean="0"/>
            <a:t>Уважение</a:t>
          </a:r>
          <a:endParaRPr lang="ru-RU" dirty="0"/>
        </a:p>
      </dgm:t>
    </dgm:pt>
    <dgm:pt modelId="{9C21193B-DC8E-45EC-B08E-E55FBF1E681A}" type="parTrans" cxnId="{5680761E-F337-4243-9B6B-DDDB5E7C0081}">
      <dgm:prSet/>
      <dgm:spPr/>
      <dgm:t>
        <a:bodyPr/>
        <a:lstStyle/>
        <a:p>
          <a:endParaRPr lang="ru-RU"/>
        </a:p>
      </dgm:t>
    </dgm:pt>
    <dgm:pt modelId="{73E3F49C-E8C8-475F-BB42-AF66C14C8BB2}" type="sibTrans" cxnId="{5680761E-F337-4243-9B6B-DDDB5E7C0081}">
      <dgm:prSet/>
      <dgm:spPr/>
      <dgm:t>
        <a:bodyPr/>
        <a:lstStyle/>
        <a:p>
          <a:endParaRPr lang="ru-RU"/>
        </a:p>
      </dgm:t>
    </dgm:pt>
    <dgm:pt modelId="{1919A5AB-975C-4836-9294-29C3FF621D5C}">
      <dgm:prSet/>
      <dgm:spPr/>
      <dgm:t>
        <a:bodyPr/>
        <a:lstStyle/>
        <a:p>
          <a:r>
            <a:rPr lang="ru-RU" dirty="0" smtClean="0"/>
            <a:t>Доверие</a:t>
          </a:r>
          <a:endParaRPr lang="ru-RU" dirty="0"/>
        </a:p>
      </dgm:t>
    </dgm:pt>
    <dgm:pt modelId="{FA448AA1-64B0-46E6-93CD-75479BFA8923}" type="parTrans" cxnId="{B7BBA6A8-7148-4893-A354-EC630AAF612F}">
      <dgm:prSet/>
      <dgm:spPr/>
      <dgm:t>
        <a:bodyPr/>
        <a:lstStyle/>
        <a:p>
          <a:endParaRPr lang="ru-RU"/>
        </a:p>
      </dgm:t>
    </dgm:pt>
    <dgm:pt modelId="{75F576C3-D01A-4225-9A67-A040BFD459F4}" type="sibTrans" cxnId="{B7BBA6A8-7148-4893-A354-EC630AAF612F}">
      <dgm:prSet/>
      <dgm:spPr/>
      <dgm:t>
        <a:bodyPr/>
        <a:lstStyle/>
        <a:p>
          <a:endParaRPr lang="ru-RU"/>
        </a:p>
      </dgm:t>
    </dgm:pt>
    <dgm:pt modelId="{8DEA6E61-EF7D-41A3-A9B1-133F64A69658}">
      <dgm:prSet/>
      <dgm:spPr/>
      <dgm:t>
        <a:bodyPr/>
        <a:lstStyle/>
        <a:p>
          <a:r>
            <a:rPr lang="ru-RU" dirty="0" smtClean="0"/>
            <a:t>Доброта</a:t>
          </a:r>
          <a:endParaRPr lang="ru-RU" dirty="0"/>
        </a:p>
      </dgm:t>
    </dgm:pt>
    <dgm:pt modelId="{7472AA9F-D96B-4982-BAD3-871990B0127F}" type="parTrans" cxnId="{2C15EFFB-A816-4571-9D1C-5CD16DA0FA48}">
      <dgm:prSet/>
      <dgm:spPr/>
      <dgm:t>
        <a:bodyPr/>
        <a:lstStyle/>
        <a:p>
          <a:endParaRPr lang="ru-RU"/>
        </a:p>
      </dgm:t>
    </dgm:pt>
    <dgm:pt modelId="{B16C5B4B-01D4-46B1-AB06-47B73A402043}" type="sibTrans" cxnId="{2C15EFFB-A816-4571-9D1C-5CD16DA0FA48}">
      <dgm:prSet/>
      <dgm:spPr/>
      <dgm:t>
        <a:bodyPr/>
        <a:lstStyle/>
        <a:p>
          <a:endParaRPr lang="ru-RU"/>
        </a:p>
      </dgm:t>
    </dgm:pt>
    <dgm:pt modelId="{B4E543AA-B761-44B6-A772-286D955AB2C3}">
      <dgm:prSet/>
      <dgm:spPr/>
      <dgm:t>
        <a:bodyPr/>
        <a:lstStyle/>
        <a:p>
          <a:r>
            <a:rPr lang="ru-RU" dirty="0" smtClean="0"/>
            <a:t>Верность</a:t>
          </a:r>
          <a:endParaRPr lang="ru-RU" dirty="0"/>
        </a:p>
      </dgm:t>
    </dgm:pt>
    <dgm:pt modelId="{6056CEA2-26C9-47E4-8078-E8AB2A58AC69}" type="parTrans" cxnId="{58343D5C-1F1E-497E-91E8-82B04EFD0481}">
      <dgm:prSet/>
      <dgm:spPr/>
      <dgm:t>
        <a:bodyPr/>
        <a:lstStyle/>
        <a:p>
          <a:endParaRPr lang="ru-RU"/>
        </a:p>
      </dgm:t>
    </dgm:pt>
    <dgm:pt modelId="{F5A8C98A-144D-4CF2-A270-FFA118259FA2}" type="sibTrans" cxnId="{58343D5C-1F1E-497E-91E8-82B04EFD0481}">
      <dgm:prSet/>
      <dgm:spPr/>
      <dgm:t>
        <a:bodyPr/>
        <a:lstStyle/>
        <a:p>
          <a:endParaRPr lang="ru-RU"/>
        </a:p>
      </dgm:t>
    </dgm:pt>
    <dgm:pt modelId="{A675A047-5315-43E2-896F-EA3C77E9BCD5}" type="pres">
      <dgm:prSet presAssocID="{41F1B5DD-F4F7-41B0-9D46-4578B7654B52}" presName="linearFlow" presStyleCnt="0">
        <dgm:presLayoutVars>
          <dgm:dir/>
          <dgm:resizeHandles val="exact"/>
        </dgm:presLayoutVars>
      </dgm:prSet>
      <dgm:spPr/>
    </dgm:pt>
    <dgm:pt modelId="{9270753E-BFBF-4C8E-A6CB-892854CFE7C7}" type="pres">
      <dgm:prSet presAssocID="{12F977A5-B79E-410B-9BF6-9261514E0DD2}" presName="composite" presStyleCnt="0"/>
      <dgm:spPr/>
    </dgm:pt>
    <dgm:pt modelId="{0CAB1CD3-B0D8-4492-B6A2-68AC5D99A6BF}" type="pres">
      <dgm:prSet presAssocID="{12F977A5-B79E-410B-9BF6-9261514E0DD2}" presName="imgShp" presStyleLbl="fgImgPlace1" presStyleIdx="0" presStyleCnt="6"/>
      <dgm:spPr/>
    </dgm:pt>
    <dgm:pt modelId="{6FD746CE-CF60-45CD-83D9-A3D9C1725E2C}" type="pres">
      <dgm:prSet presAssocID="{12F977A5-B79E-410B-9BF6-9261514E0DD2}" presName="txShp" presStyleLbl="node1" presStyleIdx="0" presStyleCnt="6">
        <dgm:presLayoutVars>
          <dgm:bulletEnabled val="1"/>
        </dgm:presLayoutVars>
      </dgm:prSet>
      <dgm:spPr/>
    </dgm:pt>
    <dgm:pt modelId="{BF7C2A83-2C5F-4DAC-A3DC-66481A8853DB}" type="pres">
      <dgm:prSet presAssocID="{673190F8-497F-4F6B-A5C2-5424D647DDDB}" presName="spacing" presStyleCnt="0"/>
      <dgm:spPr/>
    </dgm:pt>
    <dgm:pt modelId="{A87BFDE9-4789-4D13-9989-A96C1A12C4E9}" type="pres">
      <dgm:prSet presAssocID="{1919A5AB-975C-4836-9294-29C3FF621D5C}" presName="composite" presStyleCnt="0"/>
      <dgm:spPr/>
    </dgm:pt>
    <dgm:pt modelId="{B548A750-10F7-4781-A6C5-A2718EB4AC4D}" type="pres">
      <dgm:prSet presAssocID="{1919A5AB-975C-4836-9294-29C3FF621D5C}" presName="imgShp" presStyleLbl="fgImgPlace1" presStyleIdx="1" presStyleCnt="6"/>
      <dgm:spPr/>
    </dgm:pt>
    <dgm:pt modelId="{57BC49E6-99D9-4146-A3F2-C5061928ED3E}" type="pres">
      <dgm:prSet presAssocID="{1919A5AB-975C-4836-9294-29C3FF621D5C}" presName="txShp" presStyleLbl="node1" presStyleIdx="1" presStyleCnt="6">
        <dgm:presLayoutVars>
          <dgm:bulletEnabled val="1"/>
        </dgm:presLayoutVars>
      </dgm:prSet>
      <dgm:spPr/>
    </dgm:pt>
    <dgm:pt modelId="{8500357A-0503-4965-8306-96384AC4B3BE}" type="pres">
      <dgm:prSet presAssocID="{75F576C3-D01A-4225-9A67-A040BFD459F4}" presName="spacing" presStyleCnt="0"/>
      <dgm:spPr/>
    </dgm:pt>
    <dgm:pt modelId="{59F9AF48-84FE-4804-8DCE-D1C5DC3A44DC}" type="pres">
      <dgm:prSet presAssocID="{8DEA6E61-EF7D-41A3-A9B1-133F64A69658}" presName="composite" presStyleCnt="0"/>
      <dgm:spPr/>
    </dgm:pt>
    <dgm:pt modelId="{934C30B7-99E2-4695-B21A-772760C9F677}" type="pres">
      <dgm:prSet presAssocID="{8DEA6E61-EF7D-41A3-A9B1-133F64A69658}" presName="imgShp" presStyleLbl="fgImgPlace1" presStyleIdx="2" presStyleCnt="6"/>
      <dgm:spPr/>
    </dgm:pt>
    <dgm:pt modelId="{539A12E2-8D7A-4393-B4FD-A81AFE29C332}" type="pres">
      <dgm:prSet presAssocID="{8DEA6E61-EF7D-41A3-A9B1-133F64A69658}" presName="txShp" presStyleLbl="node1" presStyleIdx="2" presStyleCnt="6">
        <dgm:presLayoutVars>
          <dgm:bulletEnabled val="1"/>
        </dgm:presLayoutVars>
      </dgm:prSet>
      <dgm:spPr/>
    </dgm:pt>
    <dgm:pt modelId="{7E4BC05B-EA11-4973-9860-A870AB756A9B}" type="pres">
      <dgm:prSet presAssocID="{B16C5B4B-01D4-46B1-AB06-47B73A402043}" presName="spacing" presStyleCnt="0"/>
      <dgm:spPr/>
    </dgm:pt>
    <dgm:pt modelId="{0311254E-D281-49BA-9287-AF3786358F0A}" type="pres">
      <dgm:prSet presAssocID="{B4E543AA-B761-44B6-A772-286D955AB2C3}" presName="composite" presStyleCnt="0"/>
      <dgm:spPr/>
    </dgm:pt>
    <dgm:pt modelId="{3662A05B-3325-4860-85B6-BAAC3345862D}" type="pres">
      <dgm:prSet presAssocID="{B4E543AA-B761-44B6-A772-286D955AB2C3}" presName="imgShp" presStyleLbl="fgImgPlace1" presStyleIdx="3" presStyleCnt="6"/>
      <dgm:spPr/>
    </dgm:pt>
    <dgm:pt modelId="{8C7AAE69-E9D3-450D-B0C5-2E0BBBA47AAF}" type="pres">
      <dgm:prSet presAssocID="{B4E543AA-B761-44B6-A772-286D955AB2C3}" presName="txShp" presStyleLbl="node1" presStyleIdx="3" presStyleCnt="6">
        <dgm:presLayoutVars>
          <dgm:bulletEnabled val="1"/>
        </dgm:presLayoutVars>
      </dgm:prSet>
      <dgm:spPr/>
    </dgm:pt>
    <dgm:pt modelId="{5830BA52-A79F-4951-820C-A443CF21D704}" type="pres">
      <dgm:prSet presAssocID="{F5A8C98A-144D-4CF2-A270-FFA118259FA2}" presName="spacing" presStyleCnt="0"/>
      <dgm:spPr/>
    </dgm:pt>
    <dgm:pt modelId="{04F915FF-13F5-4D31-9A9F-FE9DB22662C8}" type="pres">
      <dgm:prSet presAssocID="{2AFA961D-1C5C-48E1-AD0C-6ED49BBD4F61}" presName="composite" presStyleCnt="0"/>
      <dgm:spPr/>
    </dgm:pt>
    <dgm:pt modelId="{C325ED55-AF1D-48C1-9510-94B171270546}" type="pres">
      <dgm:prSet presAssocID="{2AFA961D-1C5C-48E1-AD0C-6ED49BBD4F61}" presName="imgShp" presStyleLbl="fgImgPlace1" presStyleIdx="4" presStyleCnt="6"/>
      <dgm:spPr/>
    </dgm:pt>
    <dgm:pt modelId="{FCABA7E3-0EC7-4719-BF21-FC6372C31929}" type="pres">
      <dgm:prSet presAssocID="{2AFA961D-1C5C-48E1-AD0C-6ED49BBD4F61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679440-6EB9-4704-9B03-8C33088AD5BA}" type="pres">
      <dgm:prSet presAssocID="{F1511876-A6CF-4761-B9D4-58DDE7DF2C70}" presName="spacing" presStyleCnt="0"/>
      <dgm:spPr/>
    </dgm:pt>
    <dgm:pt modelId="{CAA6C352-94F5-43D1-983F-055881491DA4}" type="pres">
      <dgm:prSet presAssocID="{C4D4A219-8AC8-4794-A892-45E2B9038143}" presName="composite" presStyleCnt="0"/>
      <dgm:spPr/>
    </dgm:pt>
    <dgm:pt modelId="{558D4A6C-B4B4-4DDE-B7C8-EA80701C9E82}" type="pres">
      <dgm:prSet presAssocID="{C4D4A219-8AC8-4794-A892-45E2B9038143}" presName="imgShp" presStyleLbl="fgImgPlace1" presStyleIdx="5" presStyleCnt="6"/>
      <dgm:spPr/>
    </dgm:pt>
    <dgm:pt modelId="{CD72B791-FE38-402F-8903-B3B017B093D0}" type="pres">
      <dgm:prSet presAssocID="{C4D4A219-8AC8-4794-A892-45E2B9038143}" presName="txShp" presStyleLbl="node1" presStyleIdx="5" presStyleCnt="6">
        <dgm:presLayoutVars>
          <dgm:bulletEnabled val="1"/>
        </dgm:presLayoutVars>
      </dgm:prSet>
      <dgm:spPr/>
    </dgm:pt>
  </dgm:ptLst>
  <dgm:cxnLst>
    <dgm:cxn modelId="{5428E8A7-0A44-4CF1-B09D-1D1F49DB952E}" type="presOf" srcId="{41F1B5DD-F4F7-41B0-9D46-4578B7654B52}" destId="{A675A047-5315-43E2-896F-EA3C77E9BCD5}" srcOrd="0" destOrd="0" presId="urn:microsoft.com/office/officeart/2005/8/layout/vList3"/>
    <dgm:cxn modelId="{B7BBA6A8-7148-4893-A354-EC630AAF612F}" srcId="{41F1B5DD-F4F7-41B0-9D46-4578B7654B52}" destId="{1919A5AB-975C-4836-9294-29C3FF621D5C}" srcOrd="1" destOrd="0" parTransId="{FA448AA1-64B0-46E6-93CD-75479BFA8923}" sibTransId="{75F576C3-D01A-4225-9A67-A040BFD459F4}"/>
    <dgm:cxn modelId="{361DE687-55AF-4355-B203-052F8A0A8F60}" srcId="{41F1B5DD-F4F7-41B0-9D46-4578B7654B52}" destId="{12F977A5-B79E-410B-9BF6-9261514E0DD2}" srcOrd="0" destOrd="0" parTransId="{658BB267-F217-4DD5-B7A4-7E06A88F0FAE}" sibTransId="{673190F8-497F-4F6B-A5C2-5424D647DDDB}"/>
    <dgm:cxn modelId="{C768B0F6-A38F-4AC5-BDAE-F439D242FD8E}" type="presOf" srcId="{2AFA961D-1C5C-48E1-AD0C-6ED49BBD4F61}" destId="{FCABA7E3-0EC7-4719-BF21-FC6372C31929}" srcOrd="0" destOrd="0" presId="urn:microsoft.com/office/officeart/2005/8/layout/vList3"/>
    <dgm:cxn modelId="{5680761E-F337-4243-9B6B-DDDB5E7C0081}" srcId="{41F1B5DD-F4F7-41B0-9D46-4578B7654B52}" destId="{C4D4A219-8AC8-4794-A892-45E2B9038143}" srcOrd="5" destOrd="0" parTransId="{9C21193B-DC8E-45EC-B08E-E55FBF1E681A}" sibTransId="{73E3F49C-E8C8-475F-BB42-AF66C14C8BB2}"/>
    <dgm:cxn modelId="{58343D5C-1F1E-497E-91E8-82B04EFD0481}" srcId="{41F1B5DD-F4F7-41B0-9D46-4578B7654B52}" destId="{B4E543AA-B761-44B6-A772-286D955AB2C3}" srcOrd="3" destOrd="0" parTransId="{6056CEA2-26C9-47E4-8078-E8AB2A58AC69}" sibTransId="{F5A8C98A-144D-4CF2-A270-FFA118259FA2}"/>
    <dgm:cxn modelId="{F407F419-B4EC-4F26-B045-931EA3E1DA2D}" type="presOf" srcId="{8DEA6E61-EF7D-41A3-A9B1-133F64A69658}" destId="{539A12E2-8D7A-4393-B4FD-A81AFE29C332}" srcOrd="0" destOrd="0" presId="urn:microsoft.com/office/officeart/2005/8/layout/vList3"/>
    <dgm:cxn modelId="{F7E2AA11-BDE8-46C7-BD63-2DB3103B904B}" type="presOf" srcId="{B4E543AA-B761-44B6-A772-286D955AB2C3}" destId="{8C7AAE69-E9D3-450D-B0C5-2E0BBBA47AAF}" srcOrd="0" destOrd="0" presId="urn:microsoft.com/office/officeart/2005/8/layout/vList3"/>
    <dgm:cxn modelId="{68F86B7C-3F68-4284-A969-467D17CA531D}" type="presOf" srcId="{C4D4A219-8AC8-4794-A892-45E2B9038143}" destId="{CD72B791-FE38-402F-8903-B3B017B093D0}" srcOrd="0" destOrd="0" presId="urn:microsoft.com/office/officeart/2005/8/layout/vList3"/>
    <dgm:cxn modelId="{18E1B253-DBEA-4075-8A8A-982D211E8E3A}" type="presOf" srcId="{1919A5AB-975C-4836-9294-29C3FF621D5C}" destId="{57BC49E6-99D9-4146-A3F2-C5061928ED3E}" srcOrd="0" destOrd="0" presId="urn:microsoft.com/office/officeart/2005/8/layout/vList3"/>
    <dgm:cxn modelId="{EC00E971-DB0A-4808-AD4B-63EFC99EF947}" srcId="{41F1B5DD-F4F7-41B0-9D46-4578B7654B52}" destId="{2AFA961D-1C5C-48E1-AD0C-6ED49BBD4F61}" srcOrd="4" destOrd="0" parTransId="{57ABA8E3-FAE7-44CC-8CF0-52AAA03753F6}" sibTransId="{F1511876-A6CF-4761-B9D4-58DDE7DF2C70}"/>
    <dgm:cxn modelId="{8D904CCE-1E55-42B3-B745-1D044BFCD89E}" type="presOf" srcId="{12F977A5-B79E-410B-9BF6-9261514E0DD2}" destId="{6FD746CE-CF60-45CD-83D9-A3D9C1725E2C}" srcOrd="0" destOrd="0" presId="urn:microsoft.com/office/officeart/2005/8/layout/vList3"/>
    <dgm:cxn modelId="{2C15EFFB-A816-4571-9D1C-5CD16DA0FA48}" srcId="{41F1B5DD-F4F7-41B0-9D46-4578B7654B52}" destId="{8DEA6E61-EF7D-41A3-A9B1-133F64A69658}" srcOrd="2" destOrd="0" parTransId="{7472AA9F-D96B-4982-BAD3-871990B0127F}" sibTransId="{B16C5B4B-01D4-46B1-AB06-47B73A402043}"/>
    <dgm:cxn modelId="{7ABB5198-D836-475B-A556-5731D6E42914}" type="presParOf" srcId="{A675A047-5315-43E2-896F-EA3C77E9BCD5}" destId="{9270753E-BFBF-4C8E-A6CB-892854CFE7C7}" srcOrd="0" destOrd="0" presId="urn:microsoft.com/office/officeart/2005/8/layout/vList3"/>
    <dgm:cxn modelId="{7C0EE056-B4E7-4D83-8737-F168BED69A1F}" type="presParOf" srcId="{9270753E-BFBF-4C8E-A6CB-892854CFE7C7}" destId="{0CAB1CD3-B0D8-4492-B6A2-68AC5D99A6BF}" srcOrd="0" destOrd="0" presId="urn:microsoft.com/office/officeart/2005/8/layout/vList3"/>
    <dgm:cxn modelId="{03E24197-0EA9-4B86-B60C-5FC9663BA48B}" type="presParOf" srcId="{9270753E-BFBF-4C8E-A6CB-892854CFE7C7}" destId="{6FD746CE-CF60-45CD-83D9-A3D9C1725E2C}" srcOrd="1" destOrd="0" presId="urn:microsoft.com/office/officeart/2005/8/layout/vList3"/>
    <dgm:cxn modelId="{DEB7BB2E-87E2-496E-BC16-9464066F1F4C}" type="presParOf" srcId="{A675A047-5315-43E2-896F-EA3C77E9BCD5}" destId="{BF7C2A83-2C5F-4DAC-A3DC-66481A8853DB}" srcOrd="1" destOrd="0" presId="urn:microsoft.com/office/officeart/2005/8/layout/vList3"/>
    <dgm:cxn modelId="{C9F204AE-3A6F-4BA7-9F0E-5DC32F823AB6}" type="presParOf" srcId="{A675A047-5315-43E2-896F-EA3C77E9BCD5}" destId="{A87BFDE9-4789-4D13-9989-A96C1A12C4E9}" srcOrd="2" destOrd="0" presId="urn:microsoft.com/office/officeart/2005/8/layout/vList3"/>
    <dgm:cxn modelId="{CA3E27ED-23A1-49CA-B9C3-2CE1BB07C37E}" type="presParOf" srcId="{A87BFDE9-4789-4D13-9989-A96C1A12C4E9}" destId="{B548A750-10F7-4781-A6C5-A2718EB4AC4D}" srcOrd="0" destOrd="0" presId="urn:microsoft.com/office/officeart/2005/8/layout/vList3"/>
    <dgm:cxn modelId="{66B71E4E-907C-433E-B465-3B04764DDF47}" type="presParOf" srcId="{A87BFDE9-4789-4D13-9989-A96C1A12C4E9}" destId="{57BC49E6-99D9-4146-A3F2-C5061928ED3E}" srcOrd="1" destOrd="0" presId="urn:microsoft.com/office/officeart/2005/8/layout/vList3"/>
    <dgm:cxn modelId="{29A48D2B-653D-45C3-9181-56007E7F0E16}" type="presParOf" srcId="{A675A047-5315-43E2-896F-EA3C77E9BCD5}" destId="{8500357A-0503-4965-8306-96384AC4B3BE}" srcOrd="3" destOrd="0" presId="urn:microsoft.com/office/officeart/2005/8/layout/vList3"/>
    <dgm:cxn modelId="{B5EE30D2-3077-45CF-8652-02B6F14D14F5}" type="presParOf" srcId="{A675A047-5315-43E2-896F-EA3C77E9BCD5}" destId="{59F9AF48-84FE-4804-8DCE-D1C5DC3A44DC}" srcOrd="4" destOrd="0" presId="urn:microsoft.com/office/officeart/2005/8/layout/vList3"/>
    <dgm:cxn modelId="{2A0072DA-BCE5-44CA-A85C-72F805F24DC8}" type="presParOf" srcId="{59F9AF48-84FE-4804-8DCE-D1C5DC3A44DC}" destId="{934C30B7-99E2-4695-B21A-772760C9F677}" srcOrd="0" destOrd="0" presId="urn:microsoft.com/office/officeart/2005/8/layout/vList3"/>
    <dgm:cxn modelId="{63DB7F2F-3A66-4D92-96E5-9B2CE2086B55}" type="presParOf" srcId="{59F9AF48-84FE-4804-8DCE-D1C5DC3A44DC}" destId="{539A12E2-8D7A-4393-B4FD-A81AFE29C332}" srcOrd="1" destOrd="0" presId="urn:microsoft.com/office/officeart/2005/8/layout/vList3"/>
    <dgm:cxn modelId="{15022C63-3185-4F84-8061-91FCC2B893CC}" type="presParOf" srcId="{A675A047-5315-43E2-896F-EA3C77E9BCD5}" destId="{7E4BC05B-EA11-4973-9860-A870AB756A9B}" srcOrd="5" destOrd="0" presId="urn:microsoft.com/office/officeart/2005/8/layout/vList3"/>
    <dgm:cxn modelId="{1CDC05A0-8407-455C-9083-55BB7C67BA88}" type="presParOf" srcId="{A675A047-5315-43E2-896F-EA3C77E9BCD5}" destId="{0311254E-D281-49BA-9287-AF3786358F0A}" srcOrd="6" destOrd="0" presId="urn:microsoft.com/office/officeart/2005/8/layout/vList3"/>
    <dgm:cxn modelId="{33F01F11-705B-412B-825D-3752F8FFA817}" type="presParOf" srcId="{0311254E-D281-49BA-9287-AF3786358F0A}" destId="{3662A05B-3325-4860-85B6-BAAC3345862D}" srcOrd="0" destOrd="0" presId="urn:microsoft.com/office/officeart/2005/8/layout/vList3"/>
    <dgm:cxn modelId="{C6E3CC98-5EB9-47DA-AD79-4A1A1E3B3DB7}" type="presParOf" srcId="{0311254E-D281-49BA-9287-AF3786358F0A}" destId="{8C7AAE69-E9D3-450D-B0C5-2E0BBBA47AAF}" srcOrd="1" destOrd="0" presId="urn:microsoft.com/office/officeart/2005/8/layout/vList3"/>
    <dgm:cxn modelId="{424DC81F-55C5-4E9E-879F-9A05F811F7FA}" type="presParOf" srcId="{A675A047-5315-43E2-896F-EA3C77E9BCD5}" destId="{5830BA52-A79F-4951-820C-A443CF21D704}" srcOrd="7" destOrd="0" presId="urn:microsoft.com/office/officeart/2005/8/layout/vList3"/>
    <dgm:cxn modelId="{92FD7772-68F7-4F0D-A8B4-9DA1590D9C05}" type="presParOf" srcId="{A675A047-5315-43E2-896F-EA3C77E9BCD5}" destId="{04F915FF-13F5-4D31-9A9F-FE9DB22662C8}" srcOrd="8" destOrd="0" presId="urn:microsoft.com/office/officeart/2005/8/layout/vList3"/>
    <dgm:cxn modelId="{C5D4558E-A6E8-4CD3-932C-4E8E39FB54EA}" type="presParOf" srcId="{04F915FF-13F5-4D31-9A9F-FE9DB22662C8}" destId="{C325ED55-AF1D-48C1-9510-94B171270546}" srcOrd="0" destOrd="0" presId="urn:microsoft.com/office/officeart/2005/8/layout/vList3"/>
    <dgm:cxn modelId="{ACE02170-F1D5-4B06-BAA8-5AE1F0AA696B}" type="presParOf" srcId="{04F915FF-13F5-4D31-9A9F-FE9DB22662C8}" destId="{FCABA7E3-0EC7-4719-BF21-FC6372C31929}" srcOrd="1" destOrd="0" presId="urn:microsoft.com/office/officeart/2005/8/layout/vList3"/>
    <dgm:cxn modelId="{122E9FC9-A39A-4D24-989A-EA1FD026A981}" type="presParOf" srcId="{A675A047-5315-43E2-896F-EA3C77E9BCD5}" destId="{63679440-6EB9-4704-9B03-8C33088AD5BA}" srcOrd="9" destOrd="0" presId="urn:microsoft.com/office/officeart/2005/8/layout/vList3"/>
    <dgm:cxn modelId="{822E58B3-0CE3-4393-B690-477198141637}" type="presParOf" srcId="{A675A047-5315-43E2-896F-EA3C77E9BCD5}" destId="{CAA6C352-94F5-43D1-983F-055881491DA4}" srcOrd="10" destOrd="0" presId="urn:microsoft.com/office/officeart/2005/8/layout/vList3"/>
    <dgm:cxn modelId="{0D6AFBCF-F88F-461A-96FE-F3DEF2FCAA18}" type="presParOf" srcId="{CAA6C352-94F5-43D1-983F-055881491DA4}" destId="{558D4A6C-B4B4-4DDE-B7C8-EA80701C9E82}" srcOrd="0" destOrd="0" presId="urn:microsoft.com/office/officeart/2005/8/layout/vList3"/>
    <dgm:cxn modelId="{7AC623A8-0088-4EED-8CE1-70DED66D7D26}" type="presParOf" srcId="{CAA6C352-94F5-43D1-983F-055881491DA4}" destId="{CD72B791-FE38-402F-8903-B3B017B093D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BDEA79-4D42-491F-9302-6087CF3A8A8E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</dgm:pt>
    <dgm:pt modelId="{FED9343F-A8DB-42BE-98C7-FD37F5119E5A}">
      <dgm:prSet phldrT="[Текст]"/>
      <dgm:spPr/>
      <dgm:t>
        <a:bodyPr/>
        <a:lstStyle/>
        <a:p>
          <a:r>
            <a:rPr lang="ru-RU" dirty="0" smtClean="0"/>
            <a:t>Совместное проведение праздников</a:t>
          </a:r>
          <a:endParaRPr lang="ru-RU" dirty="0"/>
        </a:p>
      </dgm:t>
    </dgm:pt>
    <dgm:pt modelId="{6D12858B-A1BA-4BFB-8E80-07903C7221C3}" type="parTrans" cxnId="{87AD3B94-2ADD-463C-A923-B143AF0B59FC}">
      <dgm:prSet/>
      <dgm:spPr/>
      <dgm:t>
        <a:bodyPr/>
        <a:lstStyle/>
        <a:p>
          <a:endParaRPr lang="ru-RU"/>
        </a:p>
      </dgm:t>
    </dgm:pt>
    <dgm:pt modelId="{9EC08AFF-E371-436C-8FCB-189455D672BD}" type="sibTrans" cxnId="{87AD3B94-2ADD-463C-A923-B143AF0B59FC}">
      <dgm:prSet/>
      <dgm:spPr/>
      <dgm:t>
        <a:bodyPr/>
        <a:lstStyle/>
        <a:p>
          <a:endParaRPr lang="ru-RU"/>
        </a:p>
      </dgm:t>
    </dgm:pt>
    <dgm:pt modelId="{DBAD4744-38FD-46DF-AC1A-EBE54764DA08}">
      <dgm:prSet phldrT="[Текст]"/>
      <dgm:spPr/>
      <dgm:t>
        <a:bodyPr/>
        <a:lstStyle/>
        <a:p>
          <a:r>
            <a:rPr lang="ru-RU" dirty="0" smtClean="0"/>
            <a:t>Написание писем детьми Деду Морозу на новый год </a:t>
          </a:r>
          <a:endParaRPr lang="ru-RU" dirty="0"/>
        </a:p>
      </dgm:t>
    </dgm:pt>
    <dgm:pt modelId="{747E2BB6-9204-4C54-9F5B-B5887C6CA923}" type="parTrans" cxnId="{175E048D-B3A3-470B-8C86-0E74C18CDB41}">
      <dgm:prSet/>
      <dgm:spPr/>
      <dgm:t>
        <a:bodyPr/>
        <a:lstStyle/>
        <a:p>
          <a:endParaRPr lang="ru-RU"/>
        </a:p>
      </dgm:t>
    </dgm:pt>
    <dgm:pt modelId="{9E5D44E7-1B5B-4D92-BD05-DFE17849F6F7}" type="sibTrans" cxnId="{175E048D-B3A3-470B-8C86-0E74C18CDB41}">
      <dgm:prSet/>
      <dgm:spPr/>
      <dgm:t>
        <a:bodyPr/>
        <a:lstStyle/>
        <a:p>
          <a:endParaRPr lang="ru-RU"/>
        </a:p>
      </dgm:t>
    </dgm:pt>
    <dgm:pt modelId="{A7EE36AE-61B8-4AF7-9368-4E5E8B63CEC8}">
      <dgm:prSet phldrT="[Текст]"/>
      <dgm:spPr/>
      <dgm:t>
        <a:bodyPr/>
        <a:lstStyle/>
        <a:p>
          <a:r>
            <a:rPr lang="ru-RU" dirty="0" smtClean="0"/>
            <a:t>Выпечка домочадцами куличей на Пасху</a:t>
          </a:r>
          <a:endParaRPr lang="ru-RU" dirty="0"/>
        </a:p>
      </dgm:t>
    </dgm:pt>
    <dgm:pt modelId="{BEFDD770-874C-4413-B414-05C527C842EE}" type="parTrans" cxnId="{9E2DBF29-BF6B-470A-BAB4-2C49A141FD80}">
      <dgm:prSet/>
      <dgm:spPr/>
      <dgm:t>
        <a:bodyPr/>
        <a:lstStyle/>
        <a:p>
          <a:endParaRPr lang="ru-RU"/>
        </a:p>
      </dgm:t>
    </dgm:pt>
    <dgm:pt modelId="{5D6B8E75-82D5-4159-A189-C4D375E1FDB7}" type="sibTrans" cxnId="{9E2DBF29-BF6B-470A-BAB4-2C49A141FD80}">
      <dgm:prSet/>
      <dgm:spPr/>
      <dgm:t>
        <a:bodyPr/>
        <a:lstStyle/>
        <a:p>
          <a:endParaRPr lang="ru-RU"/>
        </a:p>
      </dgm:t>
    </dgm:pt>
    <dgm:pt modelId="{AEC62F2D-258D-4AC6-BF71-6DAE1A871F46}">
      <dgm:prSet/>
      <dgm:spPr/>
      <dgm:t>
        <a:bodyPr/>
        <a:lstStyle/>
        <a:p>
          <a:r>
            <a:rPr lang="ru-RU" dirty="0" smtClean="0"/>
            <a:t>Тематические обеды по выходным</a:t>
          </a:r>
          <a:endParaRPr lang="ru-RU" dirty="0"/>
        </a:p>
      </dgm:t>
    </dgm:pt>
    <dgm:pt modelId="{21A82FD7-67F0-4C36-BBB4-49945D2C6083}" type="parTrans" cxnId="{6A402CE2-6F2A-49B9-BA1B-14F9A38B055B}">
      <dgm:prSet/>
      <dgm:spPr/>
      <dgm:t>
        <a:bodyPr/>
        <a:lstStyle/>
        <a:p>
          <a:endParaRPr lang="ru-RU"/>
        </a:p>
      </dgm:t>
    </dgm:pt>
    <dgm:pt modelId="{E2066241-B714-444C-B134-804DC9945B6A}" type="sibTrans" cxnId="{6A402CE2-6F2A-49B9-BA1B-14F9A38B055B}">
      <dgm:prSet/>
      <dgm:spPr/>
      <dgm:t>
        <a:bodyPr/>
        <a:lstStyle/>
        <a:p>
          <a:endParaRPr lang="ru-RU"/>
        </a:p>
      </dgm:t>
    </dgm:pt>
    <dgm:pt modelId="{27E3FF87-BEC7-4CC2-8DEB-A490733864F3}">
      <dgm:prSet/>
      <dgm:spPr/>
      <dgm:t>
        <a:bodyPr/>
        <a:lstStyle/>
        <a:p>
          <a:r>
            <a:rPr lang="ru-RU" dirty="0" smtClean="0"/>
            <a:t>Поездки на отдых всей семьей </a:t>
          </a:r>
          <a:endParaRPr lang="ru-RU" dirty="0"/>
        </a:p>
      </dgm:t>
    </dgm:pt>
    <dgm:pt modelId="{8E3E9FB7-82EA-4AD0-B2BB-B06D76A632F3}" type="parTrans" cxnId="{2D96BA65-C195-483D-91F0-AED99D2CB071}">
      <dgm:prSet/>
      <dgm:spPr/>
      <dgm:t>
        <a:bodyPr/>
        <a:lstStyle/>
        <a:p>
          <a:endParaRPr lang="ru-RU"/>
        </a:p>
      </dgm:t>
    </dgm:pt>
    <dgm:pt modelId="{01F138E6-AC7D-4278-BAE2-BBF9EA6A9DD9}" type="sibTrans" cxnId="{2D96BA65-C195-483D-91F0-AED99D2CB071}">
      <dgm:prSet/>
      <dgm:spPr/>
      <dgm:t>
        <a:bodyPr/>
        <a:lstStyle/>
        <a:p>
          <a:endParaRPr lang="ru-RU"/>
        </a:p>
      </dgm:t>
    </dgm:pt>
    <dgm:pt modelId="{47868941-4ADB-49D5-98F7-2E9246C22B0B}">
      <dgm:prSet/>
      <dgm:spPr/>
      <dgm:t>
        <a:bodyPr/>
        <a:lstStyle/>
        <a:p>
          <a:r>
            <a:rPr lang="ru-RU" dirty="0" smtClean="0"/>
            <a:t>Чтение сказок детям перед сном </a:t>
          </a:r>
          <a:endParaRPr lang="ru-RU" dirty="0"/>
        </a:p>
      </dgm:t>
    </dgm:pt>
    <dgm:pt modelId="{629A36FF-9B2F-4CCB-BB7C-B4A8CBCE82F1}" type="parTrans" cxnId="{A60BE92F-885A-45B7-B276-396A235FFA08}">
      <dgm:prSet/>
      <dgm:spPr/>
      <dgm:t>
        <a:bodyPr/>
        <a:lstStyle/>
        <a:p>
          <a:endParaRPr lang="ru-RU"/>
        </a:p>
      </dgm:t>
    </dgm:pt>
    <dgm:pt modelId="{E93DA2AA-A676-44C6-8B7D-65A2D28D71E9}" type="sibTrans" cxnId="{A60BE92F-885A-45B7-B276-396A235FFA08}">
      <dgm:prSet/>
      <dgm:spPr/>
      <dgm:t>
        <a:bodyPr/>
        <a:lstStyle/>
        <a:p>
          <a:endParaRPr lang="ru-RU"/>
        </a:p>
      </dgm:t>
    </dgm:pt>
    <dgm:pt modelId="{903A3BDF-C72D-4657-8F4A-F686F05A4E0E}">
      <dgm:prSet/>
      <dgm:spPr/>
      <dgm:t>
        <a:bodyPr/>
        <a:lstStyle/>
        <a:p>
          <a:r>
            <a:rPr lang="ru-RU" dirty="0" smtClean="0"/>
            <a:t>Посещение церкви по воскресеньям</a:t>
          </a:r>
          <a:endParaRPr lang="ru-RU" dirty="0"/>
        </a:p>
      </dgm:t>
    </dgm:pt>
    <dgm:pt modelId="{78B4C21B-AD7C-41C8-AF42-42D413C4B100}" type="parTrans" cxnId="{1E1B477C-F9FD-49A1-8A0D-078366EE3E33}">
      <dgm:prSet/>
      <dgm:spPr/>
      <dgm:t>
        <a:bodyPr/>
        <a:lstStyle/>
        <a:p>
          <a:endParaRPr lang="ru-RU"/>
        </a:p>
      </dgm:t>
    </dgm:pt>
    <dgm:pt modelId="{7BBA8725-52D3-44B9-BA89-950D9B9D4EBB}" type="sibTrans" cxnId="{1E1B477C-F9FD-49A1-8A0D-078366EE3E33}">
      <dgm:prSet/>
      <dgm:spPr/>
      <dgm:t>
        <a:bodyPr/>
        <a:lstStyle/>
        <a:p>
          <a:endParaRPr lang="ru-RU"/>
        </a:p>
      </dgm:t>
    </dgm:pt>
    <dgm:pt modelId="{9C32205C-A343-49B6-9241-CEEDFC5FD199}" type="pres">
      <dgm:prSet presAssocID="{B7BDEA79-4D42-491F-9302-6087CF3A8A8E}" presName="linearFlow" presStyleCnt="0">
        <dgm:presLayoutVars>
          <dgm:dir/>
          <dgm:resizeHandles val="exact"/>
        </dgm:presLayoutVars>
      </dgm:prSet>
      <dgm:spPr/>
    </dgm:pt>
    <dgm:pt modelId="{2B8BA1B5-41D3-4B1B-B936-9CA2F57BF9C0}" type="pres">
      <dgm:prSet presAssocID="{FED9343F-A8DB-42BE-98C7-FD37F5119E5A}" presName="composite" presStyleCnt="0"/>
      <dgm:spPr/>
    </dgm:pt>
    <dgm:pt modelId="{B27E9EF5-DE1A-4465-9041-508E369EF9D5}" type="pres">
      <dgm:prSet presAssocID="{FED9343F-A8DB-42BE-98C7-FD37F5119E5A}" presName="imgShp" presStyleLbl="fgImgPlace1" presStyleIdx="0" presStyleCnt="7"/>
      <dgm:spPr/>
    </dgm:pt>
    <dgm:pt modelId="{95FDBF81-FC2B-4CAE-AEC8-7A63673091FD}" type="pres">
      <dgm:prSet presAssocID="{FED9343F-A8DB-42BE-98C7-FD37F5119E5A}" presName="txShp" presStyleLbl="node1" presStyleIdx="0" presStyleCnt="7">
        <dgm:presLayoutVars>
          <dgm:bulletEnabled val="1"/>
        </dgm:presLayoutVars>
      </dgm:prSet>
      <dgm:spPr/>
    </dgm:pt>
    <dgm:pt modelId="{81613E1E-1DC3-484C-A766-5F1C2DDB11AF}" type="pres">
      <dgm:prSet presAssocID="{9EC08AFF-E371-436C-8FCB-189455D672BD}" presName="spacing" presStyleCnt="0"/>
      <dgm:spPr/>
    </dgm:pt>
    <dgm:pt modelId="{E7A37185-FC51-4EA8-A127-22F49FCBB44A}" type="pres">
      <dgm:prSet presAssocID="{AEC62F2D-258D-4AC6-BF71-6DAE1A871F46}" presName="composite" presStyleCnt="0"/>
      <dgm:spPr/>
    </dgm:pt>
    <dgm:pt modelId="{277BD31B-233D-4014-8DEC-096ECCEB3859}" type="pres">
      <dgm:prSet presAssocID="{AEC62F2D-258D-4AC6-BF71-6DAE1A871F46}" presName="imgShp" presStyleLbl="fgImgPlace1" presStyleIdx="1" presStyleCnt="7"/>
      <dgm:spPr/>
    </dgm:pt>
    <dgm:pt modelId="{48C179C2-FD7D-400C-BA52-A16A79DF9279}" type="pres">
      <dgm:prSet presAssocID="{AEC62F2D-258D-4AC6-BF71-6DAE1A871F46}" presName="txShp" presStyleLbl="node1" presStyleIdx="1" presStyleCnt="7">
        <dgm:presLayoutVars>
          <dgm:bulletEnabled val="1"/>
        </dgm:presLayoutVars>
      </dgm:prSet>
      <dgm:spPr/>
    </dgm:pt>
    <dgm:pt modelId="{D4814524-C04F-4C65-98F1-57484692E16F}" type="pres">
      <dgm:prSet presAssocID="{E2066241-B714-444C-B134-804DC9945B6A}" presName="spacing" presStyleCnt="0"/>
      <dgm:spPr/>
    </dgm:pt>
    <dgm:pt modelId="{1C83862A-23DC-4C47-A277-36A0C4BE04CB}" type="pres">
      <dgm:prSet presAssocID="{27E3FF87-BEC7-4CC2-8DEB-A490733864F3}" presName="composite" presStyleCnt="0"/>
      <dgm:spPr/>
    </dgm:pt>
    <dgm:pt modelId="{72B920FD-3808-4C76-B54A-26EF3515FEAD}" type="pres">
      <dgm:prSet presAssocID="{27E3FF87-BEC7-4CC2-8DEB-A490733864F3}" presName="imgShp" presStyleLbl="fgImgPlace1" presStyleIdx="2" presStyleCnt="7"/>
      <dgm:spPr/>
    </dgm:pt>
    <dgm:pt modelId="{2AAE10D0-F241-4181-9397-867E2DC1A43E}" type="pres">
      <dgm:prSet presAssocID="{27E3FF87-BEC7-4CC2-8DEB-A490733864F3}" presName="txShp" presStyleLbl="node1" presStyleIdx="2" presStyleCnt="7">
        <dgm:presLayoutVars>
          <dgm:bulletEnabled val="1"/>
        </dgm:presLayoutVars>
      </dgm:prSet>
      <dgm:spPr/>
    </dgm:pt>
    <dgm:pt modelId="{55C5368E-9AF2-45A2-B82D-88399093E5BE}" type="pres">
      <dgm:prSet presAssocID="{01F138E6-AC7D-4278-BAE2-BBF9EA6A9DD9}" presName="spacing" presStyleCnt="0"/>
      <dgm:spPr/>
    </dgm:pt>
    <dgm:pt modelId="{C47AE227-8859-4349-B2C3-86C76A0934EA}" type="pres">
      <dgm:prSet presAssocID="{47868941-4ADB-49D5-98F7-2E9246C22B0B}" presName="composite" presStyleCnt="0"/>
      <dgm:spPr/>
    </dgm:pt>
    <dgm:pt modelId="{2C851DF9-12AC-4D7F-8A75-A45DB28CF0C9}" type="pres">
      <dgm:prSet presAssocID="{47868941-4ADB-49D5-98F7-2E9246C22B0B}" presName="imgShp" presStyleLbl="fgImgPlace1" presStyleIdx="3" presStyleCnt="7"/>
      <dgm:spPr/>
    </dgm:pt>
    <dgm:pt modelId="{A071BC15-B456-4720-A088-240C426A49C5}" type="pres">
      <dgm:prSet presAssocID="{47868941-4ADB-49D5-98F7-2E9246C22B0B}" presName="txShp" presStyleLbl="node1" presStyleIdx="3" presStyleCnt="7">
        <dgm:presLayoutVars>
          <dgm:bulletEnabled val="1"/>
        </dgm:presLayoutVars>
      </dgm:prSet>
      <dgm:spPr/>
    </dgm:pt>
    <dgm:pt modelId="{0CFCD974-6B51-40F7-9775-4A62F8870A30}" type="pres">
      <dgm:prSet presAssocID="{E93DA2AA-A676-44C6-8B7D-65A2D28D71E9}" presName="spacing" presStyleCnt="0"/>
      <dgm:spPr/>
    </dgm:pt>
    <dgm:pt modelId="{5B7FBE88-2B2E-469C-8116-DE10BD242B0B}" type="pres">
      <dgm:prSet presAssocID="{903A3BDF-C72D-4657-8F4A-F686F05A4E0E}" presName="composite" presStyleCnt="0"/>
      <dgm:spPr/>
    </dgm:pt>
    <dgm:pt modelId="{E3867F1D-684E-415B-A9BD-D2C5C8718CF6}" type="pres">
      <dgm:prSet presAssocID="{903A3BDF-C72D-4657-8F4A-F686F05A4E0E}" presName="imgShp" presStyleLbl="fgImgPlace1" presStyleIdx="4" presStyleCnt="7"/>
      <dgm:spPr/>
    </dgm:pt>
    <dgm:pt modelId="{46ED06E1-B547-4471-8CA0-BCE78B4390EE}" type="pres">
      <dgm:prSet presAssocID="{903A3BDF-C72D-4657-8F4A-F686F05A4E0E}" presName="txShp" presStyleLbl="node1" presStyleIdx="4" presStyleCnt="7">
        <dgm:presLayoutVars>
          <dgm:bulletEnabled val="1"/>
        </dgm:presLayoutVars>
      </dgm:prSet>
      <dgm:spPr/>
    </dgm:pt>
    <dgm:pt modelId="{5B558E02-5007-492B-B4CA-CB49F32EABFF}" type="pres">
      <dgm:prSet presAssocID="{7BBA8725-52D3-44B9-BA89-950D9B9D4EBB}" presName="spacing" presStyleCnt="0"/>
      <dgm:spPr/>
    </dgm:pt>
    <dgm:pt modelId="{47308BEB-2053-4E68-8C01-A60C201F7884}" type="pres">
      <dgm:prSet presAssocID="{DBAD4744-38FD-46DF-AC1A-EBE54764DA08}" presName="composite" presStyleCnt="0"/>
      <dgm:spPr/>
    </dgm:pt>
    <dgm:pt modelId="{72508A7A-7733-4CF8-B976-E1E27F546332}" type="pres">
      <dgm:prSet presAssocID="{DBAD4744-38FD-46DF-AC1A-EBE54764DA08}" presName="imgShp" presStyleLbl="fgImgPlace1" presStyleIdx="5" presStyleCnt="7"/>
      <dgm:spPr/>
    </dgm:pt>
    <dgm:pt modelId="{42F7AB30-4F85-4327-B2D2-11D26CABAF8F}" type="pres">
      <dgm:prSet presAssocID="{DBAD4744-38FD-46DF-AC1A-EBE54764DA08}" presName="txShp" presStyleLbl="node1" presStyleIdx="5" presStyleCnt="7">
        <dgm:presLayoutVars>
          <dgm:bulletEnabled val="1"/>
        </dgm:presLayoutVars>
      </dgm:prSet>
      <dgm:spPr/>
    </dgm:pt>
    <dgm:pt modelId="{5B0539E5-6824-47A3-B642-7DA1A9CF8591}" type="pres">
      <dgm:prSet presAssocID="{9E5D44E7-1B5B-4D92-BD05-DFE17849F6F7}" presName="spacing" presStyleCnt="0"/>
      <dgm:spPr/>
    </dgm:pt>
    <dgm:pt modelId="{ACD9D8C1-4403-46AA-B119-660FE076D17A}" type="pres">
      <dgm:prSet presAssocID="{A7EE36AE-61B8-4AF7-9368-4E5E8B63CEC8}" presName="composite" presStyleCnt="0"/>
      <dgm:spPr/>
    </dgm:pt>
    <dgm:pt modelId="{978AE8FC-D8AD-4BE6-B7A7-44D7BCCDF47F}" type="pres">
      <dgm:prSet presAssocID="{A7EE36AE-61B8-4AF7-9368-4E5E8B63CEC8}" presName="imgShp" presStyleLbl="fgImgPlace1" presStyleIdx="6" presStyleCnt="7"/>
      <dgm:spPr/>
    </dgm:pt>
    <dgm:pt modelId="{625271ED-4ABA-4784-A23E-93BC02323909}" type="pres">
      <dgm:prSet presAssocID="{A7EE36AE-61B8-4AF7-9368-4E5E8B63CEC8}" presName="txShp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2DBF29-BF6B-470A-BAB4-2C49A141FD80}" srcId="{B7BDEA79-4D42-491F-9302-6087CF3A8A8E}" destId="{A7EE36AE-61B8-4AF7-9368-4E5E8B63CEC8}" srcOrd="6" destOrd="0" parTransId="{BEFDD770-874C-4413-B414-05C527C842EE}" sibTransId="{5D6B8E75-82D5-4159-A189-C4D375E1FDB7}"/>
    <dgm:cxn modelId="{8746C01F-EDE2-45DC-B036-140076A0CD2E}" type="presOf" srcId="{DBAD4744-38FD-46DF-AC1A-EBE54764DA08}" destId="{42F7AB30-4F85-4327-B2D2-11D26CABAF8F}" srcOrd="0" destOrd="0" presId="urn:microsoft.com/office/officeart/2005/8/layout/vList3"/>
    <dgm:cxn modelId="{580EC8C3-536B-4CD0-9629-5DBDA0F41480}" type="presOf" srcId="{B7BDEA79-4D42-491F-9302-6087CF3A8A8E}" destId="{9C32205C-A343-49B6-9241-CEEDFC5FD199}" srcOrd="0" destOrd="0" presId="urn:microsoft.com/office/officeart/2005/8/layout/vList3"/>
    <dgm:cxn modelId="{B3BF186A-F8BB-4251-98D0-7F5D69D78CF4}" type="presOf" srcId="{FED9343F-A8DB-42BE-98C7-FD37F5119E5A}" destId="{95FDBF81-FC2B-4CAE-AEC8-7A63673091FD}" srcOrd="0" destOrd="0" presId="urn:microsoft.com/office/officeart/2005/8/layout/vList3"/>
    <dgm:cxn modelId="{8B338180-8100-4FB6-902E-2BA52F999702}" type="presOf" srcId="{27E3FF87-BEC7-4CC2-8DEB-A490733864F3}" destId="{2AAE10D0-F241-4181-9397-867E2DC1A43E}" srcOrd="0" destOrd="0" presId="urn:microsoft.com/office/officeart/2005/8/layout/vList3"/>
    <dgm:cxn modelId="{CE5E0AFC-0245-494F-BC43-63AE3786E63F}" type="presOf" srcId="{A7EE36AE-61B8-4AF7-9368-4E5E8B63CEC8}" destId="{625271ED-4ABA-4784-A23E-93BC02323909}" srcOrd="0" destOrd="0" presId="urn:microsoft.com/office/officeart/2005/8/layout/vList3"/>
    <dgm:cxn modelId="{2D96BA65-C195-483D-91F0-AED99D2CB071}" srcId="{B7BDEA79-4D42-491F-9302-6087CF3A8A8E}" destId="{27E3FF87-BEC7-4CC2-8DEB-A490733864F3}" srcOrd="2" destOrd="0" parTransId="{8E3E9FB7-82EA-4AD0-B2BB-B06D76A632F3}" sibTransId="{01F138E6-AC7D-4278-BAE2-BBF9EA6A9DD9}"/>
    <dgm:cxn modelId="{04532B9E-7CCE-47B1-B166-110FA2B439F8}" type="presOf" srcId="{AEC62F2D-258D-4AC6-BF71-6DAE1A871F46}" destId="{48C179C2-FD7D-400C-BA52-A16A79DF9279}" srcOrd="0" destOrd="0" presId="urn:microsoft.com/office/officeart/2005/8/layout/vList3"/>
    <dgm:cxn modelId="{A60BE92F-885A-45B7-B276-396A235FFA08}" srcId="{B7BDEA79-4D42-491F-9302-6087CF3A8A8E}" destId="{47868941-4ADB-49D5-98F7-2E9246C22B0B}" srcOrd="3" destOrd="0" parTransId="{629A36FF-9B2F-4CCB-BB7C-B4A8CBCE82F1}" sibTransId="{E93DA2AA-A676-44C6-8B7D-65A2D28D71E9}"/>
    <dgm:cxn modelId="{04472240-33ED-457E-A307-4C3ECE46BDCD}" type="presOf" srcId="{47868941-4ADB-49D5-98F7-2E9246C22B0B}" destId="{A071BC15-B456-4720-A088-240C426A49C5}" srcOrd="0" destOrd="0" presId="urn:microsoft.com/office/officeart/2005/8/layout/vList3"/>
    <dgm:cxn modelId="{87AD3B94-2ADD-463C-A923-B143AF0B59FC}" srcId="{B7BDEA79-4D42-491F-9302-6087CF3A8A8E}" destId="{FED9343F-A8DB-42BE-98C7-FD37F5119E5A}" srcOrd="0" destOrd="0" parTransId="{6D12858B-A1BA-4BFB-8E80-07903C7221C3}" sibTransId="{9EC08AFF-E371-436C-8FCB-189455D672BD}"/>
    <dgm:cxn modelId="{175E048D-B3A3-470B-8C86-0E74C18CDB41}" srcId="{B7BDEA79-4D42-491F-9302-6087CF3A8A8E}" destId="{DBAD4744-38FD-46DF-AC1A-EBE54764DA08}" srcOrd="5" destOrd="0" parTransId="{747E2BB6-9204-4C54-9F5B-B5887C6CA923}" sibTransId="{9E5D44E7-1B5B-4D92-BD05-DFE17849F6F7}"/>
    <dgm:cxn modelId="{6A402CE2-6F2A-49B9-BA1B-14F9A38B055B}" srcId="{B7BDEA79-4D42-491F-9302-6087CF3A8A8E}" destId="{AEC62F2D-258D-4AC6-BF71-6DAE1A871F46}" srcOrd="1" destOrd="0" parTransId="{21A82FD7-67F0-4C36-BBB4-49945D2C6083}" sibTransId="{E2066241-B714-444C-B134-804DC9945B6A}"/>
    <dgm:cxn modelId="{8628837E-3195-4D9F-9574-4F469269BCD8}" type="presOf" srcId="{903A3BDF-C72D-4657-8F4A-F686F05A4E0E}" destId="{46ED06E1-B547-4471-8CA0-BCE78B4390EE}" srcOrd="0" destOrd="0" presId="urn:microsoft.com/office/officeart/2005/8/layout/vList3"/>
    <dgm:cxn modelId="{1E1B477C-F9FD-49A1-8A0D-078366EE3E33}" srcId="{B7BDEA79-4D42-491F-9302-6087CF3A8A8E}" destId="{903A3BDF-C72D-4657-8F4A-F686F05A4E0E}" srcOrd="4" destOrd="0" parTransId="{78B4C21B-AD7C-41C8-AF42-42D413C4B100}" sibTransId="{7BBA8725-52D3-44B9-BA89-950D9B9D4EBB}"/>
    <dgm:cxn modelId="{47C89825-1DA4-49FA-B1EA-69701E2B3468}" type="presParOf" srcId="{9C32205C-A343-49B6-9241-CEEDFC5FD199}" destId="{2B8BA1B5-41D3-4B1B-B936-9CA2F57BF9C0}" srcOrd="0" destOrd="0" presId="urn:microsoft.com/office/officeart/2005/8/layout/vList3"/>
    <dgm:cxn modelId="{FDB8D491-DA87-44D0-9FAA-EFB42246E974}" type="presParOf" srcId="{2B8BA1B5-41D3-4B1B-B936-9CA2F57BF9C0}" destId="{B27E9EF5-DE1A-4465-9041-508E369EF9D5}" srcOrd="0" destOrd="0" presId="urn:microsoft.com/office/officeart/2005/8/layout/vList3"/>
    <dgm:cxn modelId="{227A092A-957D-4C67-A5C6-A7C778FB4BD8}" type="presParOf" srcId="{2B8BA1B5-41D3-4B1B-B936-9CA2F57BF9C0}" destId="{95FDBF81-FC2B-4CAE-AEC8-7A63673091FD}" srcOrd="1" destOrd="0" presId="urn:microsoft.com/office/officeart/2005/8/layout/vList3"/>
    <dgm:cxn modelId="{49630292-DFCD-4FBF-96B7-9CCBCDB30AB5}" type="presParOf" srcId="{9C32205C-A343-49B6-9241-CEEDFC5FD199}" destId="{81613E1E-1DC3-484C-A766-5F1C2DDB11AF}" srcOrd="1" destOrd="0" presId="urn:microsoft.com/office/officeart/2005/8/layout/vList3"/>
    <dgm:cxn modelId="{A2DC6797-E957-40EF-B6D4-EAE1AE24B259}" type="presParOf" srcId="{9C32205C-A343-49B6-9241-CEEDFC5FD199}" destId="{E7A37185-FC51-4EA8-A127-22F49FCBB44A}" srcOrd="2" destOrd="0" presId="urn:microsoft.com/office/officeart/2005/8/layout/vList3"/>
    <dgm:cxn modelId="{FB9F2941-77EA-4782-A3F7-751E20F9226F}" type="presParOf" srcId="{E7A37185-FC51-4EA8-A127-22F49FCBB44A}" destId="{277BD31B-233D-4014-8DEC-096ECCEB3859}" srcOrd="0" destOrd="0" presId="urn:microsoft.com/office/officeart/2005/8/layout/vList3"/>
    <dgm:cxn modelId="{826334F8-0288-4273-910B-0B226FE0E3B9}" type="presParOf" srcId="{E7A37185-FC51-4EA8-A127-22F49FCBB44A}" destId="{48C179C2-FD7D-400C-BA52-A16A79DF9279}" srcOrd="1" destOrd="0" presId="urn:microsoft.com/office/officeart/2005/8/layout/vList3"/>
    <dgm:cxn modelId="{37584E03-2E99-48AE-BBC4-CBFCF26502A6}" type="presParOf" srcId="{9C32205C-A343-49B6-9241-CEEDFC5FD199}" destId="{D4814524-C04F-4C65-98F1-57484692E16F}" srcOrd="3" destOrd="0" presId="urn:microsoft.com/office/officeart/2005/8/layout/vList3"/>
    <dgm:cxn modelId="{F41A36AF-DB6B-405B-B98F-25CA51033ED1}" type="presParOf" srcId="{9C32205C-A343-49B6-9241-CEEDFC5FD199}" destId="{1C83862A-23DC-4C47-A277-36A0C4BE04CB}" srcOrd="4" destOrd="0" presId="urn:microsoft.com/office/officeart/2005/8/layout/vList3"/>
    <dgm:cxn modelId="{BFFBD751-87AE-48A1-A9BE-9DA2DD0B5F1E}" type="presParOf" srcId="{1C83862A-23DC-4C47-A277-36A0C4BE04CB}" destId="{72B920FD-3808-4C76-B54A-26EF3515FEAD}" srcOrd="0" destOrd="0" presId="urn:microsoft.com/office/officeart/2005/8/layout/vList3"/>
    <dgm:cxn modelId="{1A1869BF-427B-44C9-853F-077C77BADB63}" type="presParOf" srcId="{1C83862A-23DC-4C47-A277-36A0C4BE04CB}" destId="{2AAE10D0-F241-4181-9397-867E2DC1A43E}" srcOrd="1" destOrd="0" presId="urn:microsoft.com/office/officeart/2005/8/layout/vList3"/>
    <dgm:cxn modelId="{9C534F36-1485-41E9-AA01-1E5248EAC238}" type="presParOf" srcId="{9C32205C-A343-49B6-9241-CEEDFC5FD199}" destId="{55C5368E-9AF2-45A2-B82D-88399093E5BE}" srcOrd="5" destOrd="0" presId="urn:microsoft.com/office/officeart/2005/8/layout/vList3"/>
    <dgm:cxn modelId="{066302D7-548C-4B55-826D-8F6EE004C06F}" type="presParOf" srcId="{9C32205C-A343-49B6-9241-CEEDFC5FD199}" destId="{C47AE227-8859-4349-B2C3-86C76A0934EA}" srcOrd="6" destOrd="0" presId="urn:microsoft.com/office/officeart/2005/8/layout/vList3"/>
    <dgm:cxn modelId="{2CA1EB00-6CEC-479F-9BD6-3F8727D38116}" type="presParOf" srcId="{C47AE227-8859-4349-B2C3-86C76A0934EA}" destId="{2C851DF9-12AC-4D7F-8A75-A45DB28CF0C9}" srcOrd="0" destOrd="0" presId="urn:microsoft.com/office/officeart/2005/8/layout/vList3"/>
    <dgm:cxn modelId="{BB07D7D8-4CE3-439F-9582-B3D551573ECA}" type="presParOf" srcId="{C47AE227-8859-4349-B2C3-86C76A0934EA}" destId="{A071BC15-B456-4720-A088-240C426A49C5}" srcOrd="1" destOrd="0" presId="urn:microsoft.com/office/officeart/2005/8/layout/vList3"/>
    <dgm:cxn modelId="{4BA8B57E-FFC3-4491-954E-CD031C9CDEB6}" type="presParOf" srcId="{9C32205C-A343-49B6-9241-CEEDFC5FD199}" destId="{0CFCD974-6B51-40F7-9775-4A62F8870A30}" srcOrd="7" destOrd="0" presId="urn:microsoft.com/office/officeart/2005/8/layout/vList3"/>
    <dgm:cxn modelId="{4CB64EFE-6111-4326-B6EB-678814E58189}" type="presParOf" srcId="{9C32205C-A343-49B6-9241-CEEDFC5FD199}" destId="{5B7FBE88-2B2E-469C-8116-DE10BD242B0B}" srcOrd="8" destOrd="0" presId="urn:microsoft.com/office/officeart/2005/8/layout/vList3"/>
    <dgm:cxn modelId="{56F6A40C-C419-49FD-83D7-AFB48837105F}" type="presParOf" srcId="{5B7FBE88-2B2E-469C-8116-DE10BD242B0B}" destId="{E3867F1D-684E-415B-A9BD-D2C5C8718CF6}" srcOrd="0" destOrd="0" presId="urn:microsoft.com/office/officeart/2005/8/layout/vList3"/>
    <dgm:cxn modelId="{922FCCDD-9A1F-460C-AA15-FF285909272C}" type="presParOf" srcId="{5B7FBE88-2B2E-469C-8116-DE10BD242B0B}" destId="{46ED06E1-B547-4471-8CA0-BCE78B4390EE}" srcOrd="1" destOrd="0" presId="urn:microsoft.com/office/officeart/2005/8/layout/vList3"/>
    <dgm:cxn modelId="{00022078-C4C6-4942-8172-8D64F69BB947}" type="presParOf" srcId="{9C32205C-A343-49B6-9241-CEEDFC5FD199}" destId="{5B558E02-5007-492B-B4CA-CB49F32EABFF}" srcOrd="9" destOrd="0" presId="urn:microsoft.com/office/officeart/2005/8/layout/vList3"/>
    <dgm:cxn modelId="{CE39DFD2-0A97-4E4E-8D50-B1272F28E45D}" type="presParOf" srcId="{9C32205C-A343-49B6-9241-CEEDFC5FD199}" destId="{47308BEB-2053-4E68-8C01-A60C201F7884}" srcOrd="10" destOrd="0" presId="urn:microsoft.com/office/officeart/2005/8/layout/vList3"/>
    <dgm:cxn modelId="{0ED695A1-C99A-4802-ACAF-EEBB8A3F009C}" type="presParOf" srcId="{47308BEB-2053-4E68-8C01-A60C201F7884}" destId="{72508A7A-7733-4CF8-B976-E1E27F546332}" srcOrd="0" destOrd="0" presId="urn:microsoft.com/office/officeart/2005/8/layout/vList3"/>
    <dgm:cxn modelId="{12E6E85A-2F89-4E25-905D-3BE3A4F1278B}" type="presParOf" srcId="{47308BEB-2053-4E68-8C01-A60C201F7884}" destId="{42F7AB30-4F85-4327-B2D2-11D26CABAF8F}" srcOrd="1" destOrd="0" presId="urn:microsoft.com/office/officeart/2005/8/layout/vList3"/>
    <dgm:cxn modelId="{BC31D54E-9BCA-4B49-8EA7-2F37E4C4C930}" type="presParOf" srcId="{9C32205C-A343-49B6-9241-CEEDFC5FD199}" destId="{5B0539E5-6824-47A3-B642-7DA1A9CF8591}" srcOrd="11" destOrd="0" presId="urn:microsoft.com/office/officeart/2005/8/layout/vList3"/>
    <dgm:cxn modelId="{F498B3A4-C913-44A4-9837-BCFB4DD5F889}" type="presParOf" srcId="{9C32205C-A343-49B6-9241-CEEDFC5FD199}" destId="{ACD9D8C1-4403-46AA-B119-660FE076D17A}" srcOrd="12" destOrd="0" presId="urn:microsoft.com/office/officeart/2005/8/layout/vList3"/>
    <dgm:cxn modelId="{435A42E4-737A-4647-A3AF-60347AEB026C}" type="presParOf" srcId="{ACD9D8C1-4403-46AA-B119-660FE076D17A}" destId="{978AE8FC-D8AD-4BE6-B7A7-44D7BCCDF47F}" srcOrd="0" destOrd="0" presId="urn:microsoft.com/office/officeart/2005/8/layout/vList3"/>
    <dgm:cxn modelId="{A8A0745C-195F-4474-87A2-004DC819B0F3}" type="presParOf" srcId="{ACD9D8C1-4403-46AA-B119-660FE076D17A}" destId="{625271ED-4ABA-4784-A23E-93BC0232390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2675F1-6862-4BB2-BA7F-9CB54F7A2DA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A1F947-B989-44DA-AB2E-62EF43ACD7FC}">
      <dgm:prSet phldrT="[Текст]" phldr="1"/>
      <dgm:spPr/>
      <dgm:t>
        <a:bodyPr/>
        <a:lstStyle/>
        <a:p>
          <a:endParaRPr lang="ru-RU" dirty="0"/>
        </a:p>
      </dgm:t>
    </dgm:pt>
    <dgm:pt modelId="{3C877F60-AFC9-4ABE-B2D8-5AB60FECF29A}" type="parTrans" cxnId="{409F82B1-2159-40C8-B9D1-3E79A7705423}">
      <dgm:prSet/>
      <dgm:spPr/>
      <dgm:t>
        <a:bodyPr/>
        <a:lstStyle/>
        <a:p>
          <a:endParaRPr lang="ru-RU"/>
        </a:p>
      </dgm:t>
    </dgm:pt>
    <dgm:pt modelId="{CA1B2474-4314-4955-B48F-F848A5110103}" type="sibTrans" cxnId="{409F82B1-2159-40C8-B9D1-3E79A7705423}">
      <dgm:prSet/>
      <dgm:spPr/>
      <dgm:t>
        <a:bodyPr/>
        <a:lstStyle/>
        <a:p>
          <a:endParaRPr lang="ru-RU"/>
        </a:p>
      </dgm:t>
    </dgm:pt>
    <dgm:pt modelId="{981D0FFB-2E31-4C0D-9B05-550E47788346}">
      <dgm:prSet phldrT="[Текст]"/>
      <dgm:spPr/>
      <dgm:t>
        <a:bodyPr/>
        <a:lstStyle/>
        <a:p>
          <a:r>
            <a:rPr lang="ru-RU" dirty="0" smtClean="0"/>
            <a:t>Секретное рукопожатие</a:t>
          </a:r>
          <a:endParaRPr lang="ru-RU" dirty="0"/>
        </a:p>
      </dgm:t>
    </dgm:pt>
    <dgm:pt modelId="{42011FFA-ED90-4E99-BCDF-C63F96D92A0D}" type="parTrans" cxnId="{556F829E-0574-43E2-AD8D-A31FD37B3FCA}">
      <dgm:prSet/>
      <dgm:spPr/>
      <dgm:t>
        <a:bodyPr/>
        <a:lstStyle/>
        <a:p>
          <a:endParaRPr lang="ru-RU"/>
        </a:p>
      </dgm:t>
    </dgm:pt>
    <dgm:pt modelId="{76DE7076-ACAA-49CD-8E7B-36AEED713369}" type="sibTrans" cxnId="{556F829E-0574-43E2-AD8D-A31FD37B3FCA}">
      <dgm:prSet/>
      <dgm:spPr/>
      <dgm:t>
        <a:bodyPr/>
        <a:lstStyle/>
        <a:p>
          <a:endParaRPr lang="ru-RU"/>
        </a:p>
      </dgm:t>
    </dgm:pt>
    <dgm:pt modelId="{45438BA3-7B59-408E-96BC-A5824B6D31C4}">
      <dgm:prSet phldrT="[Текст]"/>
      <dgm:spPr/>
      <dgm:t>
        <a:bodyPr/>
        <a:lstStyle/>
        <a:p>
          <a:r>
            <a:rPr lang="ru-RU" dirty="0" smtClean="0"/>
            <a:t>Кушаем вместе </a:t>
          </a:r>
          <a:endParaRPr lang="ru-RU" dirty="0"/>
        </a:p>
      </dgm:t>
    </dgm:pt>
    <dgm:pt modelId="{71BCCC41-B971-4109-BF02-0837F7519CE0}" type="parTrans" cxnId="{41D2AE5D-6430-4863-8D1B-110221B398A7}">
      <dgm:prSet/>
      <dgm:spPr/>
      <dgm:t>
        <a:bodyPr/>
        <a:lstStyle/>
        <a:p>
          <a:endParaRPr lang="ru-RU"/>
        </a:p>
      </dgm:t>
    </dgm:pt>
    <dgm:pt modelId="{FDB4910E-607D-4198-8318-36991E7F5EE9}" type="sibTrans" cxnId="{41D2AE5D-6430-4863-8D1B-110221B398A7}">
      <dgm:prSet/>
      <dgm:spPr/>
      <dgm:t>
        <a:bodyPr/>
        <a:lstStyle/>
        <a:p>
          <a:endParaRPr lang="ru-RU"/>
        </a:p>
      </dgm:t>
    </dgm:pt>
    <dgm:pt modelId="{462C8C34-E16F-4533-943B-0621788B1236}">
      <dgm:prSet phldrT="[Текст]" phldr="1"/>
      <dgm:spPr/>
      <dgm:t>
        <a:bodyPr/>
        <a:lstStyle/>
        <a:p>
          <a:endParaRPr lang="ru-RU" dirty="0"/>
        </a:p>
      </dgm:t>
    </dgm:pt>
    <dgm:pt modelId="{3BC9840E-8F61-4278-B279-1C265F39A09C}" type="parTrans" cxnId="{8E1F8053-3CBF-45D0-A373-39E6475C8A42}">
      <dgm:prSet/>
      <dgm:spPr/>
      <dgm:t>
        <a:bodyPr/>
        <a:lstStyle/>
        <a:p>
          <a:endParaRPr lang="ru-RU"/>
        </a:p>
      </dgm:t>
    </dgm:pt>
    <dgm:pt modelId="{FEFBE251-5107-4357-99B2-BAFE357BE6F7}" type="sibTrans" cxnId="{8E1F8053-3CBF-45D0-A373-39E6475C8A42}">
      <dgm:prSet/>
      <dgm:spPr/>
      <dgm:t>
        <a:bodyPr/>
        <a:lstStyle/>
        <a:p>
          <a:endParaRPr lang="ru-RU"/>
        </a:p>
      </dgm:t>
    </dgm:pt>
    <dgm:pt modelId="{6E21C3D5-7E8F-49AD-840D-E1433DAD817E}">
      <dgm:prSet phldrT="[Текст]"/>
      <dgm:spPr/>
      <dgm:t>
        <a:bodyPr/>
        <a:lstStyle/>
        <a:p>
          <a:r>
            <a:rPr lang="ru-RU" dirty="0" smtClean="0"/>
            <a:t>Семейные объятия</a:t>
          </a:r>
          <a:endParaRPr lang="ru-RU" dirty="0"/>
        </a:p>
      </dgm:t>
    </dgm:pt>
    <dgm:pt modelId="{ECA822B4-6355-4D51-884F-05913390D153}" type="parTrans" cxnId="{3541A2F0-24AA-4D71-A021-145FF74DCD5C}">
      <dgm:prSet/>
      <dgm:spPr/>
      <dgm:t>
        <a:bodyPr/>
        <a:lstStyle/>
        <a:p>
          <a:endParaRPr lang="ru-RU"/>
        </a:p>
      </dgm:t>
    </dgm:pt>
    <dgm:pt modelId="{93398092-9342-4A61-8D3F-029D3A7DC9BA}" type="sibTrans" cxnId="{3541A2F0-24AA-4D71-A021-145FF74DCD5C}">
      <dgm:prSet/>
      <dgm:spPr/>
      <dgm:t>
        <a:bodyPr/>
        <a:lstStyle/>
        <a:p>
          <a:endParaRPr lang="ru-RU"/>
        </a:p>
      </dgm:t>
    </dgm:pt>
    <dgm:pt modelId="{D5C444E6-DCE7-4B41-9418-04A6972936A9}">
      <dgm:prSet phldrT="[Текст]"/>
      <dgm:spPr/>
      <dgm:t>
        <a:bodyPr/>
        <a:lstStyle/>
        <a:p>
          <a:r>
            <a:rPr lang="ru-RU" dirty="0" smtClean="0"/>
            <a:t>Сказки на ночь</a:t>
          </a:r>
          <a:endParaRPr lang="ru-RU" dirty="0"/>
        </a:p>
      </dgm:t>
    </dgm:pt>
    <dgm:pt modelId="{C56A5DF5-1C4A-470F-B0B3-E46E30D542C8}" type="parTrans" cxnId="{2D335433-A77C-4343-A95C-C45C97CB4AF5}">
      <dgm:prSet/>
      <dgm:spPr/>
      <dgm:t>
        <a:bodyPr/>
        <a:lstStyle/>
        <a:p>
          <a:endParaRPr lang="ru-RU"/>
        </a:p>
      </dgm:t>
    </dgm:pt>
    <dgm:pt modelId="{F42727B8-4125-479C-95DB-4F6C86F6C12E}" type="sibTrans" cxnId="{2D335433-A77C-4343-A95C-C45C97CB4AF5}">
      <dgm:prSet/>
      <dgm:spPr/>
      <dgm:t>
        <a:bodyPr/>
        <a:lstStyle/>
        <a:p>
          <a:endParaRPr lang="ru-RU"/>
        </a:p>
      </dgm:t>
    </dgm:pt>
    <dgm:pt modelId="{12DF7DE7-134C-49E0-9F20-3513833B64A8}">
      <dgm:prSet phldrT="[Текст]" phldr="1"/>
      <dgm:spPr/>
      <dgm:t>
        <a:bodyPr/>
        <a:lstStyle/>
        <a:p>
          <a:endParaRPr lang="ru-RU"/>
        </a:p>
      </dgm:t>
    </dgm:pt>
    <dgm:pt modelId="{41C7900B-1E35-42CC-8430-D25F82A00374}" type="parTrans" cxnId="{5FF31ABB-737B-498C-8586-B620F55CA3E7}">
      <dgm:prSet/>
      <dgm:spPr/>
      <dgm:t>
        <a:bodyPr/>
        <a:lstStyle/>
        <a:p>
          <a:endParaRPr lang="ru-RU"/>
        </a:p>
      </dgm:t>
    </dgm:pt>
    <dgm:pt modelId="{1E23D0F4-3DD9-4353-AA53-A15500590170}" type="sibTrans" cxnId="{5FF31ABB-737B-498C-8586-B620F55CA3E7}">
      <dgm:prSet/>
      <dgm:spPr/>
      <dgm:t>
        <a:bodyPr/>
        <a:lstStyle/>
        <a:p>
          <a:endParaRPr lang="ru-RU"/>
        </a:p>
      </dgm:t>
    </dgm:pt>
    <dgm:pt modelId="{5850C555-EE0E-4C66-9083-C1DF7360725F}">
      <dgm:prSet phldrT="[Текст]"/>
      <dgm:spPr/>
      <dgm:t>
        <a:bodyPr/>
        <a:lstStyle/>
        <a:p>
          <a:r>
            <a:rPr lang="ru-RU" dirty="0" smtClean="0"/>
            <a:t>Вечерняя прогулка</a:t>
          </a:r>
          <a:endParaRPr lang="ru-RU" dirty="0"/>
        </a:p>
      </dgm:t>
    </dgm:pt>
    <dgm:pt modelId="{B5EC7E79-D966-4027-A329-CA13DDB6F822}" type="parTrans" cxnId="{11FEAA67-AE5F-4F10-BFAE-DBE0448508F4}">
      <dgm:prSet/>
      <dgm:spPr/>
      <dgm:t>
        <a:bodyPr/>
        <a:lstStyle/>
        <a:p>
          <a:endParaRPr lang="ru-RU"/>
        </a:p>
      </dgm:t>
    </dgm:pt>
    <dgm:pt modelId="{9C6D084A-4D5B-4BDC-A12E-C28C03860B92}" type="sibTrans" cxnId="{11FEAA67-AE5F-4F10-BFAE-DBE0448508F4}">
      <dgm:prSet/>
      <dgm:spPr/>
      <dgm:t>
        <a:bodyPr/>
        <a:lstStyle/>
        <a:p>
          <a:endParaRPr lang="ru-RU"/>
        </a:p>
      </dgm:t>
    </dgm:pt>
    <dgm:pt modelId="{7D1F3C00-CF47-4E63-A400-AEDB9044ABD9}" type="pres">
      <dgm:prSet presAssocID="{A62675F1-6862-4BB2-BA7F-9CB54F7A2DAF}" presName="linearFlow" presStyleCnt="0">
        <dgm:presLayoutVars>
          <dgm:dir/>
          <dgm:animLvl val="lvl"/>
          <dgm:resizeHandles val="exact"/>
        </dgm:presLayoutVars>
      </dgm:prSet>
      <dgm:spPr/>
    </dgm:pt>
    <dgm:pt modelId="{58B9D513-34C4-4534-A080-166EDA087515}" type="pres">
      <dgm:prSet presAssocID="{12A1F947-B989-44DA-AB2E-62EF43ACD7FC}" presName="composite" presStyleCnt="0"/>
      <dgm:spPr/>
    </dgm:pt>
    <dgm:pt modelId="{D4E73194-0B9E-4475-8466-8B6EE625FA14}" type="pres">
      <dgm:prSet presAssocID="{12A1F947-B989-44DA-AB2E-62EF43ACD7F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0F0E98F-7CD8-49E2-893D-92290264F081}" type="pres">
      <dgm:prSet presAssocID="{12A1F947-B989-44DA-AB2E-62EF43ACD7F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33A0CB-E496-4AEF-A2B8-2F7C98370A8F}" type="pres">
      <dgm:prSet presAssocID="{CA1B2474-4314-4955-B48F-F848A5110103}" presName="sp" presStyleCnt="0"/>
      <dgm:spPr/>
    </dgm:pt>
    <dgm:pt modelId="{A8423CAC-F293-47BE-B89D-DEA2F950A60E}" type="pres">
      <dgm:prSet presAssocID="{462C8C34-E16F-4533-943B-0621788B1236}" presName="composite" presStyleCnt="0"/>
      <dgm:spPr/>
    </dgm:pt>
    <dgm:pt modelId="{5C3E5104-4D89-4041-BD73-40F38F4866C1}" type="pres">
      <dgm:prSet presAssocID="{462C8C34-E16F-4533-943B-0621788B1236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33C033FF-F5FB-49A0-A1E3-05A2810CD86A}" type="pres">
      <dgm:prSet presAssocID="{462C8C34-E16F-4533-943B-0621788B1236}" presName="descendantText" presStyleLbl="alignAcc1" presStyleIdx="1" presStyleCnt="3">
        <dgm:presLayoutVars>
          <dgm:bulletEnabled val="1"/>
        </dgm:presLayoutVars>
      </dgm:prSet>
      <dgm:spPr/>
    </dgm:pt>
    <dgm:pt modelId="{54890E15-DE15-4BD4-8EB3-CAF2E7D3E24E}" type="pres">
      <dgm:prSet presAssocID="{FEFBE251-5107-4357-99B2-BAFE357BE6F7}" presName="sp" presStyleCnt="0"/>
      <dgm:spPr/>
    </dgm:pt>
    <dgm:pt modelId="{BB463D07-50D8-4CB8-A2BF-CD2DB1172445}" type="pres">
      <dgm:prSet presAssocID="{12DF7DE7-134C-49E0-9F20-3513833B64A8}" presName="composite" presStyleCnt="0"/>
      <dgm:spPr/>
    </dgm:pt>
    <dgm:pt modelId="{ECBB495C-405E-4714-8A76-7A173D7051D2}" type="pres">
      <dgm:prSet presAssocID="{12DF7DE7-134C-49E0-9F20-3513833B64A8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EC24454F-A0E2-4A65-AF14-2829BD8D3207}" type="pres">
      <dgm:prSet presAssocID="{12DF7DE7-134C-49E0-9F20-3513833B64A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D6A12D-496C-46DB-84A9-B609C91ECD31}" type="presOf" srcId="{45438BA3-7B59-408E-96BC-A5824B6D31C4}" destId="{70F0E98F-7CD8-49E2-893D-92290264F081}" srcOrd="0" destOrd="1" presId="urn:microsoft.com/office/officeart/2005/8/layout/chevron2"/>
    <dgm:cxn modelId="{11FEAA67-AE5F-4F10-BFAE-DBE0448508F4}" srcId="{12DF7DE7-134C-49E0-9F20-3513833B64A8}" destId="{5850C555-EE0E-4C66-9083-C1DF7360725F}" srcOrd="0" destOrd="0" parTransId="{B5EC7E79-D966-4027-A329-CA13DDB6F822}" sibTransId="{9C6D084A-4D5B-4BDC-A12E-C28C03860B92}"/>
    <dgm:cxn modelId="{CF45EE55-9A10-43BA-9CCE-64FD33B6DE37}" type="presOf" srcId="{462C8C34-E16F-4533-943B-0621788B1236}" destId="{5C3E5104-4D89-4041-BD73-40F38F4866C1}" srcOrd="0" destOrd="0" presId="urn:microsoft.com/office/officeart/2005/8/layout/chevron2"/>
    <dgm:cxn modelId="{8E1F8053-3CBF-45D0-A373-39E6475C8A42}" srcId="{A62675F1-6862-4BB2-BA7F-9CB54F7A2DAF}" destId="{462C8C34-E16F-4533-943B-0621788B1236}" srcOrd="1" destOrd="0" parTransId="{3BC9840E-8F61-4278-B279-1C265F39A09C}" sibTransId="{FEFBE251-5107-4357-99B2-BAFE357BE6F7}"/>
    <dgm:cxn modelId="{41D2AE5D-6430-4863-8D1B-110221B398A7}" srcId="{12A1F947-B989-44DA-AB2E-62EF43ACD7FC}" destId="{45438BA3-7B59-408E-96BC-A5824B6D31C4}" srcOrd="1" destOrd="0" parTransId="{71BCCC41-B971-4109-BF02-0837F7519CE0}" sibTransId="{FDB4910E-607D-4198-8318-36991E7F5EE9}"/>
    <dgm:cxn modelId="{335CAE1D-8B5E-403F-8A85-39FE869577C7}" type="presOf" srcId="{5850C555-EE0E-4C66-9083-C1DF7360725F}" destId="{EC24454F-A0E2-4A65-AF14-2829BD8D3207}" srcOrd="0" destOrd="0" presId="urn:microsoft.com/office/officeart/2005/8/layout/chevron2"/>
    <dgm:cxn modelId="{556F829E-0574-43E2-AD8D-A31FD37B3FCA}" srcId="{12A1F947-B989-44DA-AB2E-62EF43ACD7FC}" destId="{981D0FFB-2E31-4C0D-9B05-550E47788346}" srcOrd="0" destOrd="0" parTransId="{42011FFA-ED90-4E99-BCDF-C63F96D92A0D}" sibTransId="{76DE7076-ACAA-49CD-8E7B-36AEED713369}"/>
    <dgm:cxn modelId="{3541A2F0-24AA-4D71-A021-145FF74DCD5C}" srcId="{462C8C34-E16F-4533-943B-0621788B1236}" destId="{6E21C3D5-7E8F-49AD-840D-E1433DAD817E}" srcOrd="0" destOrd="0" parTransId="{ECA822B4-6355-4D51-884F-05913390D153}" sibTransId="{93398092-9342-4A61-8D3F-029D3A7DC9BA}"/>
    <dgm:cxn modelId="{B3611D55-70E0-44B0-B8A9-C80BD45B2C11}" type="presOf" srcId="{981D0FFB-2E31-4C0D-9B05-550E47788346}" destId="{70F0E98F-7CD8-49E2-893D-92290264F081}" srcOrd="0" destOrd="0" presId="urn:microsoft.com/office/officeart/2005/8/layout/chevron2"/>
    <dgm:cxn modelId="{F9A12F86-3E3B-4DA2-A76E-05F4A2453E23}" type="presOf" srcId="{12A1F947-B989-44DA-AB2E-62EF43ACD7FC}" destId="{D4E73194-0B9E-4475-8466-8B6EE625FA14}" srcOrd="0" destOrd="0" presId="urn:microsoft.com/office/officeart/2005/8/layout/chevron2"/>
    <dgm:cxn modelId="{5FF31ABB-737B-498C-8586-B620F55CA3E7}" srcId="{A62675F1-6862-4BB2-BA7F-9CB54F7A2DAF}" destId="{12DF7DE7-134C-49E0-9F20-3513833B64A8}" srcOrd="2" destOrd="0" parTransId="{41C7900B-1E35-42CC-8430-D25F82A00374}" sibTransId="{1E23D0F4-3DD9-4353-AA53-A15500590170}"/>
    <dgm:cxn modelId="{2D335433-A77C-4343-A95C-C45C97CB4AF5}" srcId="{462C8C34-E16F-4533-943B-0621788B1236}" destId="{D5C444E6-DCE7-4B41-9418-04A6972936A9}" srcOrd="1" destOrd="0" parTransId="{C56A5DF5-1C4A-470F-B0B3-E46E30D542C8}" sibTransId="{F42727B8-4125-479C-95DB-4F6C86F6C12E}"/>
    <dgm:cxn modelId="{5DA8D23D-90E2-482D-866B-CF84384F6618}" type="presOf" srcId="{A62675F1-6862-4BB2-BA7F-9CB54F7A2DAF}" destId="{7D1F3C00-CF47-4E63-A400-AEDB9044ABD9}" srcOrd="0" destOrd="0" presId="urn:microsoft.com/office/officeart/2005/8/layout/chevron2"/>
    <dgm:cxn modelId="{409F82B1-2159-40C8-B9D1-3E79A7705423}" srcId="{A62675F1-6862-4BB2-BA7F-9CB54F7A2DAF}" destId="{12A1F947-B989-44DA-AB2E-62EF43ACD7FC}" srcOrd="0" destOrd="0" parTransId="{3C877F60-AFC9-4ABE-B2D8-5AB60FECF29A}" sibTransId="{CA1B2474-4314-4955-B48F-F848A5110103}"/>
    <dgm:cxn modelId="{13753088-9428-4C6F-96AE-9217B569BA82}" type="presOf" srcId="{D5C444E6-DCE7-4B41-9418-04A6972936A9}" destId="{33C033FF-F5FB-49A0-A1E3-05A2810CD86A}" srcOrd="0" destOrd="1" presId="urn:microsoft.com/office/officeart/2005/8/layout/chevron2"/>
    <dgm:cxn modelId="{9161ADE1-1FEB-443F-A10D-1DF337B0087C}" type="presOf" srcId="{12DF7DE7-134C-49E0-9F20-3513833B64A8}" destId="{ECBB495C-405E-4714-8A76-7A173D7051D2}" srcOrd="0" destOrd="0" presId="urn:microsoft.com/office/officeart/2005/8/layout/chevron2"/>
    <dgm:cxn modelId="{0DD57E6B-598B-4438-9615-CE9E691B5B02}" type="presOf" srcId="{6E21C3D5-7E8F-49AD-840D-E1433DAD817E}" destId="{33C033FF-F5FB-49A0-A1E3-05A2810CD86A}" srcOrd="0" destOrd="0" presId="urn:microsoft.com/office/officeart/2005/8/layout/chevron2"/>
    <dgm:cxn modelId="{A69A9854-BD10-4FAD-B02A-42A2A7BCAE2F}" type="presParOf" srcId="{7D1F3C00-CF47-4E63-A400-AEDB9044ABD9}" destId="{58B9D513-34C4-4534-A080-166EDA087515}" srcOrd="0" destOrd="0" presId="urn:microsoft.com/office/officeart/2005/8/layout/chevron2"/>
    <dgm:cxn modelId="{380877D5-E69A-4165-9900-7926DD95447E}" type="presParOf" srcId="{58B9D513-34C4-4534-A080-166EDA087515}" destId="{D4E73194-0B9E-4475-8466-8B6EE625FA14}" srcOrd="0" destOrd="0" presId="urn:microsoft.com/office/officeart/2005/8/layout/chevron2"/>
    <dgm:cxn modelId="{CE957D23-9D98-460C-BE16-5FFF8711FC57}" type="presParOf" srcId="{58B9D513-34C4-4534-A080-166EDA087515}" destId="{70F0E98F-7CD8-49E2-893D-92290264F081}" srcOrd="1" destOrd="0" presId="urn:microsoft.com/office/officeart/2005/8/layout/chevron2"/>
    <dgm:cxn modelId="{151F50D2-4A39-4D04-8AAD-E45D7E5553F7}" type="presParOf" srcId="{7D1F3C00-CF47-4E63-A400-AEDB9044ABD9}" destId="{A633A0CB-E496-4AEF-A2B8-2F7C98370A8F}" srcOrd="1" destOrd="0" presId="urn:microsoft.com/office/officeart/2005/8/layout/chevron2"/>
    <dgm:cxn modelId="{97432530-0BC4-4E70-A7AB-AE76258FCAAE}" type="presParOf" srcId="{7D1F3C00-CF47-4E63-A400-AEDB9044ABD9}" destId="{A8423CAC-F293-47BE-B89D-DEA2F950A60E}" srcOrd="2" destOrd="0" presId="urn:microsoft.com/office/officeart/2005/8/layout/chevron2"/>
    <dgm:cxn modelId="{FB418D27-7012-423D-B7B3-09E84F14B824}" type="presParOf" srcId="{A8423CAC-F293-47BE-B89D-DEA2F950A60E}" destId="{5C3E5104-4D89-4041-BD73-40F38F4866C1}" srcOrd="0" destOrd="0" presId="urn:microsoft.com/office/officeart/2005/8/layout/chevron2"/>
    <dgm:cxn modelId="{6340FF04-B323-43A8-B785-E887028B30EC}" type="presParOf" srcId="{A8423CAC-F293-47BE-B89D-DEA2F950A60E}" destId="{33C033FF-F5FB-49A0-A1E3-05A2810CD86A}" srcOrd="1" destOrd="0" presId="urn:microsoft.com/office/officeart/2005/8/layout/chevron2"/>
    <dgm:cxn modelId="{32394A1F-50E3-454E-B262-84983A2D773F}" type="presParOf" srcId="{7D1F3C00-CF47-4E63-A400-AEDB9044ABD9}" destId="{54890E15-DE15-4BD4-8EB3-CAF2E7D3E24E}" srcOrd="3" destOrd="0" presId="urn:microsoft.com/office/officeart/2005/8/layout/chevron2"/>
    <dgm:cxn modelId="{F0845673-A039-4B0C-8693-CE44D2BFB5FC}" type="presParOf" srcId="{7D1F3C00-CF47-4E63-A400-AEDB9044ABD9}" destId="{BB463D07-50D8-4CB8-A2BF-CD2DB1172445}" srcOrd="4" destOrd="0" presId="urn:microsoft.com/office/officeart/2005/8/layout/chevron2"/>
    <dgm:cxn modelId="{FF0D02FF-1387-4148-9504-232CEB0B5AD3}" type="presParOf" srcId="{BB463D07-50D8-4CB8-A2BF-CD2DB1172445}" destId="{ECBB495C-405E-4714-8A76-7A173D7051D2}" srcOrd="0" destOrd="0" presId="urn:microsoft.com/office/officeart/2005/8/layout/chevron2"/>
    <dgm:cxn modelId="{BDDEB2F4-B8D6-4A61-85F9-3E2B38B7D9A9}" type="presParOf" srcId="{BB463D07-50D8-4CB8-A2BF-CD2DB1172445}" destId="{EC24454F-A0E2-4A65-AF14-2829BD8D320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62675F1-6862-4BB2-BA7F-9CB54F7A2DAF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2A1F947-B989-44DA-AB2E-62EF43ACD7FC}">
      <dgm:prSet phldrT="[Текст]" phldr="1"/>
      <dgm:spPr/>
      <dgm:t>
        <a:bodyPr/>
        <a:lstStyle/>
        <a:p>
          <a:endParaRPr lang="ru-RU" dirty="0"/>
        </a:p>
      </dgm:t>
    </dgm:pt>
    <dgm:pt modelId="{3C877F60-AFC9-4ABE-B2D8-5AB60FECF29A}" type="parTrans" cxnId="{409F82B1-2159-40C8-B9D1-3E79A7705423}">
      <dgm:prSet/>
      <dgm:spPr/>
      <dgm:t>
        <a:bodyPr/>
        <a:lstStyle/>
        <a:p>
          <a:endParaRPr lang="ru-RU"/>
        </a:p>
      </dgm:t>
    </dgm:pt>
    <dgm:pt modelId="{CA1B2474-4314-4955-B48F-F848A5110103}" type="sibTrans" cxnId="{409F82B1-2159-40C8-B9D1-3E79A7705423}">
      <dgm:prSet/>
      <dgm:spPr/>
      <dgm:t>
        <a:bodyPr/>
        <a:lstStyle/>
        <a:p>
          <a:endParaRPr lang="ru-RU"/>
        </a:p>
      </dgm:t>
    </dgm:pt>
    <dgm:pt modelId="{981D0FFB-2E31-4C0D-9B05-550E47788346}">
      <dgm:prSet phldrT="[Текст]"/>
      <dgm:spPr/>
      <dgm:t>
        <a:bodyPr/>
        <a:lstStyle/>
        <a:p>
          <a:r>
            <a:rPr lang="ru-RU" dirty="0" err="1" smtClean="0"/>
            <a:t>Квесты</a:t>
          </a:r>
          <a:r>
            <a:rPr lang="ru-RU" baseline="0" dirty="0" smtClean="0"/>
            <a:t> по случаю дня рождения </a:t>
          </a:r>
          <a:endParaRPr lang="ru-RU" dirty="0"/>
        </a:p>
      </dgm:t>
    </dgm:pt>
    <dgm:pt modelId="{42011FFA-ED90-4E99-BCDF-C63F96D92A0D}" type="parTrans" cxnId="{556F829E-0574-43E2-AD8D-A31FD37B3FCA}">
      <dgm:prSet/>
      <dgm:spPr/>
      <dgm:t>
        <a:bodyPr/>
        <a:lstStyle/>
        <a:p>
          <a:endParaRPr lang="ru-RU"/>
        </a:p>
      </dgm:t>
    </dgm:pt>
    <dgm:pt modelId="{76DE7076-ACAA-49CD-8E7B-36AEED713369}" type="sibTrans" cxnId="{556F829E-0574-43E2-AD8D-A31FD37B3FCA}">
      <dgm:prSet/>
      <dgm:spPr/>
      <dgm:t>
        <a:bodyPr/>
        <a:lstStyle/>
        <a:p>
          <a:endParaRPr lang="ru-RU"/>
        </a:p>
      </dgm:t>
    </dgm:pt>
    <dgm:pt modelId="{462C8C34-E16F-4533-943B-0621788B1236}">
      <dgm:prSet phldrT="[Текст]" phldr="1"/>
      <dgm:spPr/>
      <dgm:t>
        <a:bodyPr/>
        <a:lstStyle/>
        <a:p>
          <a:endParaRPr lang="ru-RU" dirty="0"/>
        </a:p>
      </dgm:t>
    </dgm:pt>
    <dgm:pt modelId="{3BC9840E-8F61-4278-B279-1C265F39A09C}" type="parTrans" cxnId="{8E1F8053-3CBF-45D0-A373-39E6475C8A42}">
      <dgm:prSet/>
      <dgm:spPr/>
      <dgm:t>
        <a:bodyPr/>
        <a:lstStyle/>
        <a:p>
          <a:endParaRPr lang="ru-RU"/>
        </a:p>
      </dgm:t>
    </dgm:pt>
    <dgm:pt modelId="{FEFBE251-5107-4357-99B2-BAFE357BE6F7}" type="sibTrans" cxnId="{8E1F8053-3CBF-45D0-A373-39E6475C8A42}">
      <dgm:prSet/>
      <dgm:spPr/>
      <dgm:t>
        <a:bodyPr/>
        <a:lstStyle/>
        <a:p>
          <a:endParaRPr lang="ru-RU"/>
        </a:p>
      </dgm:t>
    </dgm:pt>
    <dgm:pt modelId="{6E21C3D5-7E8F-49AD-840D-E1433DAD817E}">
      <dgm:prSet phldrT="[Текст]"/>
      <dgm:spPr/>
      <dgm:t>
        <a:bodyPr/>
        <a:lstStyle/>
        <a:p>
          <a:r>
            <a:rPr lang="ru-RU" dirty="0" smtClean="0"/>
            <a:t>Приготовление пищи с «любовью»</a:t>
          </a:r>
          <a:endParaRPr lang="ru-RU" dirty="0"/>
        </a:p>
      </dgm:t>
    </dgm:pt>
    <dgm:pt modelId="{ECA822B4-6355-4D51-884F-05913390D153}" type="parTrans" cxnId="{3541A2F0-24AA-4D71-A021-145FF74DCD5C}">
      <dgm:prSet/>
      <dgm:spPr/>
      <dgm:t>
        <a:bodyPr/>
        <a:lstStyle/>
        <a:p>
          <a:endParaRPr lang="ru-RU"/>
        </a:p>
      </dgm:t>
    </dgm:pt>
    <dgm:pt modelId="{93398092-9342-4A61-8D3F-029D3A7DC9BA}" type="sibTrans" cxnId="{3541A2F0-24AA-4D71-A021-145FF74DCD5C}">
      <dgm:prSet/>
      <dgm:spPr/>
      <dgm:t>
        <a:bodyPr/>
        <a:lstStyle/>
        <a:p>
          <a:endParaRPr lang="ru-RU"/>
        </a:p>
      </dgm:t>
    </dgm:pt>
    <dgm:pt modelId="{D5C444E6-DCE7-4B41-9418-04A6972936A9}">
      <dgm:prSet phldrT="[Текст]"/>
      <dgm:spPr/>
      <dgm:t>
        <a:bodyPr/>
        <a:lstStyle/>
        <a:p>
          <a:r>
            <a:rPr lang="ru-RU" dirty="0" smtClean="0"/>
            <a:t>Говорим теплые слова</a:t>
          </a:r>
          <a:endParaRPr lang="ru-RU" dirty="0"/>
        </a:p>
      </dgm:t>
    </dgm:pt>
    <dgm:pt modelId="{C56A5DF5-1C4A-470F-B0B3-E46E30D542C8}" type="parTrans" cxnId="{2D335433-A77C-4343-A95C-C45C97CB4AF5}">
      <dgm:prSet/>
      <dgm:spPr/>
      <dgm:t>
        <a:bodyPr/>
        <a:lstStyle/>
        <a:p>
          <a:endParaRPr lang="ru-RU"/>
        </a:p>
      </dgm:t>
    </dgm:pt>
    <dgm:pt modelId="{F42727B8-4125-479C-95DB-4F6C86F6C12E}" type="sibTrans" cxnId="{2D335433-A77C-4343-A95C-C45C97CB4AF5}">
      <dgm:prSet/>
      <dgm:spPr/>
      <dgm:t>
        <a:bodyPr/>
        <a:lstStyle/>
        <a:p>
          <a:endParaRPr lang="ru-RU"/>
        </a:p>
      </dgm:t>
    </dgm:pt>
    <dgm:pt modelId="{12DF7DE7-134C-49E0-9F20-3513833B64A8}">
      <dgm:prSet phldrT="[Текст]" phldr="1"/>
      <dgm:spPr/>
      <dgm:t>
        <a:bodyPr/>
        <a:lstStyle/>
        <a:p>
          <a:endParaRPr lang="ru-RU" dirty="0"/>
        </a:p>
      </dgm:t>
    </dgm:pt>
    <dgm:pt modelId="{41C7900B-1E35-42CC-8430-D25F82A00374}" type="parTrans" cxnId="{5FF31ABB-737B-498C-8586-B620F55CA3E7}">
      <dgm:prSet/>
      <dgm:spPr/>
      <dgm:t>
        <a:bodyPr/>
        <a:lstStyle/>
        <a:p>
          <a:endParaRPr lang="ru-RU"/>
        </a:p>
      </dgm:t>
    </dgm:pt>
    <dgm:pt modelId="{1E23D0F4-3DD9-4353-AA53-A15500590170}" type="sibTrans" cxnId="{5FF31ABB-737B-498C-8586-B620F55CA3E7}">
      <dgm:prSet/>
      <dgm:spPr/>
      <dgm:t>
        <a:bodyPr/>
        <a:lstStyle/>
        <a:p>
          <a:endParaRPr lang="ru-RU"/>
        </a:p>
      </dgm:t>
    </dgm:pt>
    <dgm:pt modelId="{5850C555-EE0E-4C66-9083-C1DF7360725F}">
      <dgm:prSet phldrT="[Текст]"/>
      <dgm:spPr/>
      <dgm:t>
        <a:bodyPr/>
        <a:lstStyle/>
        <a:p>
          <a:r>
            <a:rPr lang="ru-RU" dirty="0" smtClean="0"/>
            <a:t>Вечер стихов и песен </a:t>
          </a:r>
          <a:endParaRPr lang="ru-RU" dirty="0"/>
        </a:p>
      </dgm:t>
    </dgm:pt>
    <dgm:pt modelId="{B5EC7E79-D966-4027-A329-CA13DDB6F822}" type="parTrans" cxnId="{11FEAA67-AE5F-4F10-BFAE-DBE0448508F4}">
      <dgm:prSet/>
      <dgm:spPr/>
      <dgm:t>
        <a:bodyPr/>
        <a:lstStyle/>
        <a:p>
          <a:endParaRPr lang="ru-RU"/>
        </a:p>
      </dgm:t>
    </dgm:pt>
    <dgm:pt modelId="{9C6D084A-4D5B-4BDC-A12E-C28C03860B92}" type="sibTrans" cxnId="{11FEAA67-AE5F-4F10-BFAE-DBE0448508F4}">
      <dgm:prSet/>
      <dgm:spPr/>
      <dgm:t>
        <a:bodyPr/>
        <a:lstStyle/>
        <a:p>
          <a:endParaRPr lang="ru-RU"/>
        </a:p>
      </dgm:t>
    </dgm:pt>
    <dgm:pt modelId="{7EA06224-A1C5-4B89-AA94-28427CE85C79}">
      <dgm:prSet phldrT="[Текст]"/>
      <dgm:spPr/>
      <dgm:t>
        <a:bodyPr/>
        <a:lstStyle/>
        <a:p>
          <a:r>
            <a:rPr lang="ru-RU" dirty="0" smtClean="0"/>
            <a:t>Рисовать друг другу открытки </a:t>
          </a:r>
          <a:endParaRPr lang="ru-RU" dirty="0"/>
        </a:p>
      </dgm:t>
    </dgm:pt>
    <dgm:pt modelId="{50BBD621-130A-4A0E-A4C0-129A25D4EDBC}" type="parTrans" cxnId="{81A5A0FE-D87E-4AEA-8869-56494340CF37}">
      <dgm:prSet/>
      <dgm:spPr/>
    </dgm:pt>
    <dgm:pt modelId="{BBFB9FFB-0B4C-45B9-AAE6-CE0F08DFCCD2}" type="sibTrans" cxnId="{81A5A0FE-D87E-4AEA-8869-56494340CF37}">
      <dgm:prSet/>
      <dgm:spPr/>
    </dgm:pt>
    <dgm:pt modelId="{7D1F3C00-CF47-4E63-A400-AEDB9044ABD9}" type="pres">
      <dgm:prSet presAssocID="{A62675F1-6862-4BB2-BA7F-9CB54F7A2DAF}" presName="linearFlow" presStyleCnt="0">
        <dgm:presLayoutVars>
          <dgm:dir/>
          <dgm:animLvl val="lvl"/>
          <dgm:resizeHandles val="exact"/>
        </dgm:presLayoutVars>
      </dgm:prSet>
      <dgm:spPr/>
    </dgm:pt>
    <dgm:pt modelId="{58B9D513-34C4-4534-A080-166EDA087515}" type="pres">
      <dgm:prSet presAssocID="{12A1F947-B989-44DA-AB2E-62EF43ACD7FC}" presName="composite" presStyleCnt="0"/>
      <dgm:spPr/>
    </dgm:pt>
    <dgm:pt modelId="{D4E73194-0B9E-4475-8466-8B6EE625FA14}" type="pres">
      <dgm:prSet presAssocID="{12A1F947-B989-44DA-AB2E-62EF43ACD7F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0F0E98F-7CD8-49E2-893D-92290264F081}" type="pres">
      <dgm:prSet presAssocID="{12A1F947-B989-44DA-AB2E-62EF43ACD7F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33A0CB-E496-4AEF-A2B8-2F7C98370A8F}" type="pres">
      <dgm:prSet presAssocID="{CA1B2474-4314-4955-B48F-F848A5110103}" presName="sp" presStyleCnt="0"/>
      <dgm:spPr/>
    </dgm:pt>
    <dgm:pt modelId="{A8423CAC-F293-47BE-B89D-DEA2F950A60E}" type="pres">
      <dgm:prSet presAssocID="{462C8C34-E16F-4533-943B-0621788B1236}" presName="composite" presStyleCnt="0"/>
      <dgm:spPr/>
    </dgm:pt>
    <dgm:pt modelId="{5C3E5104-4D89-4041-BD73-40F38F4866C1}" type="pres">
      <dgm:prSet presAssocID="{462C8C34-E16F-4533-943B-0621788B1236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33C033FF-F5FB-49A0-A1E3-05A2810CD86A}" type="pres">
      <dgm:prSet presAssocID="{462C8C34-E16F-4533-943B-0621788B123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890E15-DE15-4BD4-8EB3-CAF2E7D3E24E}" type="pres">
      <dgm:prSet presAssocID="{FEFBE251-5107-4357-99B2-BAFE357BE6F7}" presName="sp" presStyleCnt="0"/>
      <dgm:spPr/>
    </dgm:pt>
    <dgm:pt modelId="{BB463D07-50D8-4CB8-A2BF-CD2DB1172445}" type="pres">
      <dgm:prSet presAssocID="{12DF7DE7-134C-49E0-9F20-3513833B64A8}" presName="composite" presStyleCnt="0"/>
      <dgm:spPr/>
    </dgm:pt>
    <dgm:pt modelId="{ECBB495C-405E-4714-8A76-7A173D7051D2}" type="pres">
      <dgm:prSet presAssocID="{12DF7DE7-134C-49E0-9F20-3513833B64A8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EC24454F-A0E2-4A65-AF14-2829BD8D3207}" type="pres">
      <dgm:prSet presAssocID="{12DF7DE7-134C-49E0-9F20-3513833B64A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73073A-B326-42E9-9BD9-F943F76B6C17}" type="presOf" srcId="{7EA06224-A1C5-4B89-AA94-28427CE85C79}" destId="{70F0E98F-7CD8-49E2-893D-92290264F081}" srcOrd="0" destOrd="1" presId="urn:microsoft.com/office/officeart/2005/8/layout/chevron2"/>
    <dgm:cxn modelId="{C108362D-04EF-4962-BBE6-71F0AC1B4D3E}" type="presOf" srcId="{981D0FFB-2E31-4C0D-9B05-550E47788346}" destId="{70F0E98F-7CD8-49E2-893D-92290264F081}" srcOrd="0" destOrd="0" presId="urn:microsoft.com/office/officeart/2005/8/layout/chevron2"/>
    <dgm:cxn modelId="{2CE0B109-1ED6-476F-BA5B-AA2C09971E27}" type="presOf" srcId="{D5C444E6-DCE7-4B41-9418-04A6972936A9}" destId="{33C033FF-F5FB-49A0-A1E3-05A2810CD86A}" srcOrd="0" destOrd="1" presId="urn:microsoft.com/office/officeart/2005/8/layout/chevron2"/>
    <dgm:cxn modelId="{E8FDB76B-7A77-40D5-A2FD-6451FE252DDE}" type="presOf" srcId="{12DF7DE7-134C-49E0-9F20-3513833B64A8}" destId="{ECBB495C-405E-4714-8A76-7A173D7051D2}" srcOrd="0" destOrd="0" presId="urn:microsoft.com/office/officeart/2005/8/layout/chevron2"/>
    <dgm:cxn modelId="{2D335433-A77C-4343-A95C-C45C97CB4AF5}" srcId="{462C8C34-E16F-4533-943B-0621788B1236}" destId="{D5C444E6-DCE7-4B41-9418-04A6972936A9}" srcOrd="1" destOrd="0" parTransId="{C56A5DF5-1C4A-470F-B0B3-E46E30D542C8}" sibTransId="{F42727B8-4125-479C-95DB-4F6C86F6C12E}"/>
    <dgm:cxn modelId="{556F829E-0574-43E2-AD8D-A31FD37B3FCA}" srcId="{12A1F947-B989-44DA-AB2E-62EF43ACD7FC}" destId="{981D0FFB-2E31-4C0D-9B05-550E47788346}" srcOrd="0" destOrd="0" parTransId="{42011FFA-ED90-4E99-BCDF-C63F96D92A0D}" sibTransId="{76DE7076-ACAA-49CD-8E7B-36AEED713369}"/>
    <dgm:cxn modelId="{81A5A0FE-D87E-4AEA-8869-56494340CF37}" srcId="{12A1F947-B989-44DA-AB2E-62EF43ACD7FC}" destId="{7EA06224-A1C5-4B89-AA94-28427CE85C79}" srcOrd="1" destOrd="0" parTransId="{50BBD621-130A-4A0E-A4C0-129A25D4EDBC}" sibTransId="{BBFB9FFB-0B4C-45B9-AAE6-CE0F08DFCCD2}"/>
    <dgm:cxn modelId="{8E1F8053-3CBF-45D0-A373-39E6475C8A42}" srcId="{A62675F1-6862-4BB2-BA7F-9CB54F7A2DAF}" destId="{462C8C34-E16F-4533-943B-0621788B1236}" srcOrd="1" destOrd="0" parTransId="{3BC9840E-8F61-4278-B279-1C265F39A09C}" sibTransId="{FEFBE251-5107-4357-99B2-BAFE357BE6F7}"/>
    <dgm:cxn modelId="{3DB9367D-16B3-479B-A67D-CA0063466D0B}" type="presOf" srcId="{5850C555-EE0E-4C66-9083-C1DF7360725F}" destId="{EC24454F-A0E2-4A65-AF14-2829BD8D3207}" srcOrd="0" destOrd="0" presId="urn:microsoft.com/office/officeart/2005/8/layout/chevron2"/>
    <dgm:cxn modelId="{E7B88015-B837-4F87-BC0B-63F1733F1A52}" type="presOf" srcId="{A62675F1-6862-4BB2-BA7F-9CB54F7A2DAF}" destId="{7D1F3C00-CF47-4E63-A400-AEDB9044ABD9}" srcOrd="0" destOrd="0" presId="urn:microsoft.com/office/officeart/2005/8/layout/chevron2"/>
    <dgm:cxn modelId="{589ECF9E-D525-4367-AA83-1D18F7FE391B}" type="presOf" srcId="{12A1F947-B989-44DA-AB2E-62EF43ACD7FC}" destId="{D4E73194-0B9E-4475-8466-8B6EE625FA14}" srcOrd="0" destOrd="0" presId="urn:microsoft.com/office/officeart/2005/8/layout/chevron2"/>
    <dgm:cxn modelId="{E9CCE97C-CAE3-4D2E-A4FD-3046451FB35B}" type="presOf" srcId="{6E21C3D5-7E8F-49AD-840D-E1433DAD817E}" destId="{33C033FF-F5FB-49A0-A1E3-05A2810CD86A}" srcOrd="0" destOrd="0" presId="urn:microsoft.com/office/officeart/2005/8/layout/chevron2"/>
    <dgm:cxn modelId="{97B8158A-8665-48F0-A4E3-D01472A24AFA}" type="presOf" srcId="{462C8C34-E16F-4533-943B-0621788B1236}" destId="{5C3E5104-4D89-4041-BD73-40F38F4866C1}" srcOrd="0" destOrd="0" presId="urn:microsoft.com/office/officeart/2005/8/layout/chevron2"/>
    <dgm:cxn modelId="{409F82B1-2159-40C8-B9D1-3E79A7705423}" srcId="{A62675F1-6862-4BB2-BA7F-9CB54F7A2DAF}" destId="{12A1F947-B989-44DA-AB2E-62EF43ACD7FC}" srcOrd="0" destOrd="0" parTransId="{3C877F60-AFC9-4ABE-B2D8-5AB60FECF29A}" sibTransId="{CA1B2474-4314-4955-B48F-F848A5110103}"/>
    <dgm:cxn modelId="{11FEAA67-AE5F-4F10-BFAE-DBE0448508F4}" srcId="{12DF7DE7-134C-49E0-9F20-3513833B64A8}" destId="{5850C555-EE0E-4C66-9083-C1DF7360725F}" srcOrd="0" destOrd="0" parTransId="{B5EC7E79-D966-4027-A329-CA13DDB6F822}" sibTransId="{9C6D084A-4D5B-4BDC-A12E-C28C03860B92}"/>
    <dgm:cxn modelId="{3541A2F0-24AA-4D71-A021-145FF74DCD5C}" srcId="{462C8C34-E16F-4533-943B-0621788B1236}" destId="{6E21C3D5-7E8F-49AD-840D-E1433DAD817E}" srcOrd="0" destOrd="0" parTransId="{ECA822B4-6355-4D51-884F-05913390D153}" sibTransId="{93398092-9342-4A61-8D3F-029D3A7DC9BA}"/>
    <dgm:cxn modelId="{5FF31ABB-737B-498C-8586-B620F55CA3E7}" srcId="{A62675F1-6862-4BB2-BA7F-9CB54F7A2DAF}" destId="{12DF7DE7-134C-49E0-9F20-3513833B64A8}" srcOrd="2" destOrd="0" parTransId="{41C7900B-1E35-42CC-8430-D25F82A00374}" sibTransId="{1E23D0F4-3DD9-4353-AA53-A15500590170}"/>
    <dgm:cxn modelId="{65094A1A-F114-418E-9F8A-ED0A02F686B1}" type="presParOf" srcId="{7D1F3C00-CF47-4E63-A400-AEDB9044ABD9}" destId="{58B9D513-34C4-4534-A080-166EDA087515}" srcOrd="0" destOrd="0" presId="urn:microsoft.com/office/officeart/2005/8/layout/chevron2"/>
    <dgm:cxn modelId="{F4C0C8D2-047C-445E-89FB-C5159657AE2C}" type="presParOf" srcId="{58B9D513-34C4-4534-A080-166EDA087515}" destId="{D4E73194-0B9E-4475-8466-8B6EE625FA14}" srcOrd="0" destOrd="0" presId="urn:microsoft.com/office/officeart/2005/8/layout/chevron2"/>
    <dgm:cxn modelId="{2AD27F01-0D59-4472-8959-6181B6C11A07}" type="presParOf" srcId="{58B9D513-34C4-4534-A080-166EDA087515}" destId="{70F0E98F-7CD8-49E2-893D-92290264F081}" srcOrd="1" destOrd="0" presId="urn:microsoft.com/office/officeart/2005/8/layout/chevron2"/>
    <dgm:cxn modelId="{2FD1FB46-D853-4DCC-89F5-7FE02797147F}" type="presParOf" srcId="{7D1F3C00-CF47-4E63-A400-AEDB9044ABD9}" destId="{A633A0CB-E496-4AEF-A2B8-2F7C98370A8F}" srcOrd="1" destOrd="0" presId="urn:microsoft.com/office/officeart/2005/8/layout/chevron2"/>
    <dgm:cxn modelId="{38F8B98D-477E-41E6-8B74-8265819C5D3C}" type="presParOf" srcId="{7D1F3C00-CF47-4E63-A400-AEDB9044ABD9}" destId="{A8423CAC-F293-47BE-B89D-DEA2F950A60E}" srcOrd="2" destOrd="0" presId="urn:microsoft.com/office/officeart/2005/8/layout/chevron2"/>
    <dgm:cxn modelId="{2A6D5D02-194C-4D4E-8AB2-F9B2089CF755}" type="presParOf" srcId="{A8423CAC-F293-47BE-B89D-DEA2F950A60E}" destId="{5C3E5104-4D89-4041-BD73-40F38F4866C1}" srcOrd="0" destOrd="0" presId="urn:microsoft.com/office/officeart/2005/8/layout/chevron2"/>
    <dgm:cxn modelId="{9B4022C1-AFF9-4E73-8A7F-5D63823587C0}" type="presParOf" srcId="{A8423CAC-F293-47BE-B89D-DEA2F950A60E}" destId="{33C033FF-F5FB-49A0-A1E3-05A2810CD86A}" srcOrd="1" destOrd="0" presId="urn:microsoft.com/office/officeart/2005/8/layout/chevron2"/>
    <dgm:cxn modelId="{38BD41F4-182F-407E-B725-790A75F5B277}" type="presParOf" srcId="{7D1F3C00-CF47-4E63-A400-AEDB9044ABD9}" destId="{54890E15-DE15-4BD4-8EB3-CAF2E7D3E24E}" srcOrd="3" destOrd="0" presId="urn:microsoft.com/office/officeart/2005/8/layout/chevron2"/>
    <dgm:cxn modelId="{68D29466-270E-432D-95E1-A348F709C6D9}" type="presParOf" srcId="{7D1F3C00-CF47-4E63-A400-AEDB9044ABD9}" destId="{BB463D07-50D8-4CB8-A2BF-CD2DB1172445}" srcOrd="4" destOrd="0" presId="urn:microsoft.com/office/officeart/2005/8/layout/chevron2"/>
    <dgm:cxn modelId="{F965ACB9-9C87-456F-B970-35873847B685}" type="presParOf" srcId="{BB463D07-50D8-4CB8-A2BF-CD2DB1172445}" destId="{ECBB495C-405E-4714-8A76-7A173D7051D2}" srcOrd="0" destOrd="0" presId="urn:microsoft.com/office/officeart/2005/8/layout/chevron2"/>
    <dgm:cxn modelId="{A758D27D-1F4C-4ACC-B8E6-0E780ED809D4}" type="presParOf" srcId="{BB463D07-50D8-4CB8-A2BF-CD2DB1172445}" destId="{EC24454F-A0E2-4A65-AF14-2829BD8D320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62675F1-6862-4BB2-BA7F-9CB54F7A2DAF}" type="doc">
      <dgm:prSet loTypeId="urn:microsoft.com/office/officeart/2005/8/layout/chevron2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12A1F947-B989-44DA-AB2E-62EF43ACD7FC}">
      <dgm:prSet phldrT="[Текст]" phldr="1" custT="1"/>
      <dgm:spPr/>
      <dgm:t>
        <a:bodyPr/>
        <a:lstStyle/>
        <a:p>
          <a:pPr algn="l"/>
          <a:endParaRPr lang="ru-RU" sz="3200" dirty="0"/>
        </a:p>
      </dgm:t>
    </dgm:pt>
    <dgm:pt modelId="{3C877F60-AFC9-4ABE-B2D8-5AB60FECF29A}" type="parTrans" cxnId="{409F82B1-2159-40C8-B9D1-3E79A7705423}">
      <dgm:prSet/>
      <dgm:spPr/>
      <dgm:t>
        <a:bodyPr/>
        <a:lstStyle/>
        <a:p>
          <a:pPr algn="l"/>
          <a:endParaRPr lang="ru-RU" sz="2000"/>
        </a:p>
      </dgm:t>
    </dgm:pt>
    <dgm:pt modelId="{CA1B2474-4314-4955-B48F-F848A5110103}" type="sibTrans" cxnId="{409F82B1-2159-40C8-B9D1-3E79A7705423}">
      <dgm:prSet/>
      <dgm:spPr/>
      <dgm:t>
        <a:bodyPr/>
        <a:lstStyle/>
        <a:p>
          <a:pPr algn="l"/>
          <a:endParaRPr lang="ru-RU" sz="2000"/>
        </a:p>
      </dgm:t>
    </dgm:pt>
    <dgm:pt modelId="{981D0FFB-2E31-4C0D-9B05-550E47788346}">
      <dgm:prSet phldrT="[Текст]" custT="1"/>
      <dgm:spPr/>
      <dgm:t>
        <a:bodyPr/>
        <a:lstStyle/>
        <a:p>
          <a:pPr algn="l"/>
          <a:endParaRPr lang="ru-RU" sz="2000" dirty="0"/>
        </a:p>
      </dgm:t>
    </dgm:pt>
    <dgm:pt modelId="{42011FFA-ED90-4E99-BCDF-C63F96D92A0D}" type="parTrans" cxnId="{556F829E-0574-43E2-AD8D-A31FD37B3FCA}">
      <dgm:prSet/>
      <dgm:spPr/>
      <dgm:t>
        <a:bodyPr/>
        <a:lstStyle/>
        <a:p>
          <a:pPr algn="l"/>
          <a:endParaRPr lang="ru-RU" sz="2000"/>
        </a:p>
      </dgm:t>
    </dgm:pt>
    <dgm:pt modelId="{76DE7076-ACAA-49CD-8E7B-36AEED713369}" type="sibTrans" cxnId="{556F829E-0574-43E2-AD8D-A31FD37B3FCA}">
      <dgm:prSet/>
      <dgm:spPr/>
      <dgm:t>
        <a:bodyPr/>
        <a:lstStyle/>
        <a:p>
          <a:pPr algn="l"/>
          <a:endParaRPr lang="ru-RU" sz="2000"/>
        </a:p>
      </dgm:t>
    </dgm:pt>
    <dgm:pt modelId="{45438BA3-7B59-408E-96BC-A5824B6D31C4}">
      <dgm:prSet phldrT="[Текст]" custT="1"/>
      <dgm:spPr/>
      <dgm:t>
        <a:bodyPr/>
        <a:lstStyle/>
        <a:p>
          <a:pPr algn="l"/>
          <a:r>
            <a:rPr lang="ru-RU" sz="2000" dirty="0" smtClean="0"/>
            <a:t>Семейный фотоальбом</a:t>
          </a:r>
          <a:endParaRPr lang="ru-RU" sz="2000" dirty="0"/>
        </a:p>
      </dgm:t>
    </dgm:pt>
    <dgm:pt modelId="{71BCCC41-B971-4109-BF02-0837F7519CE0}" type="parTrans" cxnId="{41D2AE5D-6430-4863-8D1B-110221B398A7}">
      <dgm:prSet/>
      <dgm:spPr/>
      <dgm:t>
        <a:bodyPr/>
        <a:lstStyle/>
        <a:p>
          <a:pPr algn="l"/>
          <a:endParaRPr lang="ru-RU" sz="2000"/>
        </a:p>
      </dgm:t>
    </dgm:pt>
    <dgm:pt modelId="{FDB4910E-607D-4198-8318-36991E7F5EE9}" type="sibTrans" cxnId="{41D2AE5D-6430-4863-8D1B-110221B398A7}">
      <dgm:prSet/>
      <dgm:spPr/>
      <dgm:t>
        <a:bodyPr/>
        <a:lstStyle/>
        <a:p>
          <a:pPr algn="l"/>
          <a:endParaRPr lang="ru-RU" sz="2000"/>
        </a:p>
      </dgm:t>
    </dgm:pt>
    <dgm:pt modelId="{462C8C34-E16F-4533-943B-0621788B1236}">
      <dgm:prSet phldrT="[Текст]" phldr="1" custT="1"/>
      <dgm:spPr/>
      <dgm:t>
        <a:bodyPr/>
        <a:lstStyle/>
        <a:p>
          <a:pPr algn="l"/>
          <a:endParaRPr lang="ru-RU" sz="3200" dirty="0"/>
        </a:p>
      </dgm:t>
    </dgm:pt>
    <dgm:pt modelId="{3BC9840E-8F61-4278-B279-1C265F39A09C}" type="parTrans" cxnId="{8E1F8053-3CBF-45D0-A373-39E6475C8A42}">
      <dgm:prSet/>
      <dgm:spPr/>
      <dgm:t>
        <a:bodyPr/>
        <a:lstStyle/>
        <a:p>
          <a:pPr algn="l"/>
          <a:endParaRPr lang="ru-RU" sz="2000"/>
        </a:p>
      </dgm:t>
    </dgm:pt>
    <dgm:pt modelId="{FEFBE251-5107-4357-99B2-BAFE357BE6F7}" type="sibTrans" cxnId="{8E1F8053-3CBF-45D0-A373-39E6475C8A42}">
      <dgm:prSet/>
      <dgm:spPr/>
      <dgm:t>
        <a:bodyPr/>
        <a:lstStyle/>
        <a:p>
          <a:pPr algn="l"/>
          <a:endParaRPr lang="ru-RU" sz="2000"/>
        </a:p>
      </dgm:t>
    </dgm:pt>
    <dgm:pt modelId="{12DF7DE7-134C-49E0-9F20-3513833B64A8}">
      <dgm:prSet phldrT="[Текст]" phldr="1" custT="1"/>
      <dgm:spPr/>
      <dgm:t>
        <a:bodyPr/>
        <a:lstStyle/>
        <a:p>
          <a:pPr algn="l"/>
          <a:endParaRPr lang="ru-RU" sz="3200" dirty="0"/>
        </a:p>
      </dgm:t>
    </dgm:pt>
    <dgm:pt modelId="{41C7900B-1E35-42CC-8430-D25F82A00374}" type="parTrans" cxnId="{5FF31ABB-737B-498C-8586-B620F55CA3E7}">
      <dgm:prSet/>
      <dgm:spPr/>
      <dgm:t>
        <a:bodyPr/>
        <a:lstStyle/>
        <a:p>
          <a:pPr algn="l"/>
          <a:endParaRPr lang="ru-RU" sz="2000"/>
        </a:p>
      </dgm:t>
    </dgm:pt>
    <dgm:pt modelId="{1E23D0F4-3DD9-4353-AA53-A15500590170}" type="sibTrans" cxnId="{5FF31ABB-737B-498C-8586-B620F55CA3E7}">
      <dgm:prSet/>
      <dgm:spPr/>
      <dgm:t>
        <a:bodyPr/>
        <a:lstStyle/>
        <a:p>
          <a:pPr algn="l"/>
          <a:endParaRPr lang="ru-RU" sz="2000"/>
        </a:p>
      </dgm:t>
    </dgm:pt>
    <dgm:pt modelId="{5850C555-EE0E-4C66-9083-C1DF7360725F}">
      <dgm:prSet phldrT="[Текст]" custT="1"/>
      <dgm:spPr/>
      <dgm:t>
        <a:bodyPr/>
        <a:lstStyle/>
        <a:p>
          <a:pPr algn="l"/>
          <a:r>
            <a:rPr lang="ru-RU" sz="2000" dirty="0" smtClean="0"/>
            <a:t>Семейный календарь</a:t>
          </a:r>
          <a:endParaRPr lang="ru-RU" sz="2000" dirty="0"/>
        </a:p>
      </dgm:t>
    </dgm:pt>
    <dgm:pt modelId="{B5EC7E79-D966-4027-A329-CA13DDB6F822}" type="parTrans" cxnId="{11FEAA67-AE5F-4F10-BFAE-DBE0448508F4}">
      <dgm:prSet/>
      <dgm:spPr/>
      <dgm:t>
        <a:bodyPr/>
        <a:lstStyle/>
        <a:p>
          <a:pPr algn="l"/>
          <a:endParaRPr lang="ru-RU" sz="2000"/>
        </a:p>
      </dgm:t>
    </dgm:pt>
    <dgm:pt modelId="{9C6D084A-4D5B-4BDC-A12E-C28C03860B92}" type="sibTrans" cxnId="{11FEAA67-AE5F-4F10-BFAE-DBE0448508F4}">
      <dgm:prSet/>
      <dgm:spPr/>
      <dgm:t>
        <a:bodyPr/>
        <a:lstStyle/>
        <a:p>
          <a:pPr algn="l"/>
          <a:endParaRPr lang="ru-RU" sz="2000"/>
        </a:p>
      </dgm:t>
    </dgm:pt>
    <dgm:pt modelId="{93C1DB22-1D3E-42F6-8103-E85DD4D938D7}">
      <dgm:prSet phldrT="[Текст]" custT="1"/>
      <dgm:spPr/>
      <dgm:t>
        <a:bodyPr/>
        <a:lstStyle/>
        <a:p>
          <a:pPr algn="l"/>
          <a:r>
            <a:rPr lang="ru-RU" sz="2000" dirty="0" smtClean="0"/>
            <a:t>Домашний театр</a:t>
          </a:r>
          <a:endParaRPr lang="ru-RU" sz="2000" dirty="0"/>
        </a:p>
      </dgm:t>
    </dgm:pt>
    <dgm:pt modelId="{44475D1C-009F-47C4-A110-FEE2E44F2206}" type="parTrans" cxnId="{EFEB091D-7FC0-4013-8929-7E904B68372C}">
      <dgm:prSet/>
      <dgm:spPr/>
      <dgm:t>
        <a:bodyPr/>
        <a:lstStyle/>
        <a:p>
          <a:pPr algn="l"/>
          <a:endParaRPr lang="ru-RU" sz="2000"/>
        </a:p>
      </dgm:t>
    </dgm:pt>
    <dgm:pt modelId="{DAABAAC1-1E34-4451-9048-565F51A0F612}" type="sibTrans" cxnId="{EFEB091D-7FC0-4013-8929-7E904B68372C}">
      <dgm:prSet/>
      <dgm:spPr/>
      <dgm:t>
        <a:bodyPr/>
        <a:lstStyle/>
        <a:p>
          <a:pPr algn="l"/>
          <a:endParaRPr lang="ru-RU" sz="2000"/>
        </a:p>
      </dgm:t>
    </dgm:pt>
    <dgm:pt modelId="{0DDF3619-27E3-45CA-8E24-FEC7600450DA}">
      <dgm:prSet custT="1"/>
      <dgm:spPr/>
      <dgm:t>
        <a:bodyPr/>
        <a:lstStyle/>
        <a:p>
          <a:pPr algn="l"/>
          <a:r>
            <a:rPr lang="ru-RU" sz="2000" dirty="0" smtClean="0"/>
            <a:t>Домашние посиделки </a:t>
          </a:r>
          <a:endParaRPr lang="ru-RU" sz="2000" dirty="0"/>
        </a:p>
      </dgm:t>
    </dgm:pt>
    <dgm:pt modelId="{8D739427-9192-4C03-9FC3-CC475C0DF165}" type="parTrans" cxnId="{F79B8082-1A5A-446E-82FD-5F36D329B5C6}">
      <dgm:prSet/>
      <dgm:spPr/>
      <dgm:t>
        <a:bodyPr/>
        <a:lstStyle/>
        <a:p>
          <a:pPr algn="l"/>
          <a:endParaRPr lang="ru-RU" sz="2000"/>
        </a:p>
      </dgm:t>
    </dgm:pt>
    <dgm:pt modelId="{E8377767-F2A0-4F61-AD61-0FBFDBB81C82}" type="sibTrans" cxnId="{F79B8082-1A5A-446E-82FD-5F36D329B5C6}">
      <dgm:prSet/>
      <dgm:spPr/>
      <dgm:t>
        <a:bodyPr/>
        <a:lstStyle/>
        <a:p>
          <a:pPr algn="l"/>
          <a:endParaRPr lang="ru-RU" sz="2000"/>
        </a:p>
      </dgm:t>
    </dgm:pt>
    <dgm:pt modelId="{286B533B-F01E-419B-9FA9-A42FD31CB780}">
      <dgm:prSet custT="1"/>
      <dgm:spPr/>
      <dgm:t>
        <a:bodyPr/>
        <a:lstStyle/>
        <a:p>
          <a:pPr algn="l"/>
          <a:r>
            <a:rPr lang="ru-RU" sz="2000" dirty="0" smtClean="0"/>
            <a:t>Подарки своими руками</a:t>
          </a:r>
          <a:endParaRPr lang="ru-RU" sz="2000" dirty="0"/>
        </a:p>
      </dgm:t>
    </dgm:pt>
    <dgm:pt modelId="{5A2CA096-8701-48CA-8015-DF3C078F8724}" type="parTrans" cxnId="{748B3B2A-1CE4-4B63-9EC4-B32BA5AD737F}">
      <dgm:prSet/>
      <dgm:spPr/>
      <dgm:t>
        <a:bodyPr/>
        <a:lstStyle/>
        <a:p>
          <a:pPr algn="l"/>
          <a:endParaRPr lang="ru-RU" sz="2000"/>
        </a:p>
      </dgm:t>
    </dgm:pt>
    <dgm:pt modelId="{E334285D-7537-4C43-9F17-F0B49F55941A}" type="sibTrans" cxnId="{748B3B2A-1CE4-4B63-9EC4-B32BA5AD737F}">
      <dgm:prSet/>
      <dgm:spPr/>
      <dgm:t>
        <a:bodyPr/>
        <a:lstStyle/>
        <a:p>
          <a:pPr algn="l"/>
          <a:endParaRPr lang="ru-RU" sz="2000"/>
        </a:p>
      </dgm:t>
    </dgm:pt>
    <dgm:pt modelId="{C4EC8FEB-885F-493C-96D0-029E9B2516C1}">
      <dgm:prSet phldrT="[Текст]" custT="1"/>
      <dgm:spPr/>
      <dgm:t>
        <a:bodyPr/>
        <a:lstStyle/>
        <a:p>
          <a:pPr algn="l"/>
          <a:r>
            <a:rPr lang="ru-RU" sz="2000" dirty="0" smtClean="0"/>
            <a:t>Совместное чтение книг</a:t>
          </a:r>
          <a:endParaRPr lang="ru-RU" sz="2000" dirty="0"/>
        </a:p>
      </dgm:t>
    </dgm:pt>
    <dgm:pt modelId="{B781350D-7477-48B4-B545-AC8BFDEC36DE}" type="parTrans" cxnId="{1091752C-CDD4-491E-B035-3B72F29BD9F7}">
      <dgm:prSet/>
      <dgm:spPr/>
      <dgm:t>
        <a:bodyPr/>
        <a:lstStyle/>
        <a:p>
          <a:pPr algn="l"/>
          <a:endParaRPr lang="ru-RU" sz="2000"/>
        </a:p>
      </dgm:t>
    </dgm:pt>
    <dgm:pt modelId="{E87678FC-4F5F-4272-A506-370B44F06FA2}" type="sibTrans" cxnId="{1091752C-CDD4-491E-B035-3B72F29BD9F7}">
      <dgm:prSet/>
      <dgm:spPr/>
      <dgm:t>
        <a:bodyPr/>
        <a:lstStyle/>
        <a:p>
          <a:pPr algn="l"/>
          <a:endParaRPr lang="ru-RU" sz="2000"/>
        </a:p>
      </dgm:t>
    </dgm:pt>
    <dgm:pt modelId="{7AAB92C7-BBFB-4C1B-954C-247391A95CDF}">
      <dgm:prSet phldrT="[Текст]" custT="1"/>
      <dgm:spPr/>
      <dgm:t>
        <a:bodyPr/>
        <a:lstStyle/>
        <a:p>
          <a:pPr algn="l"/>
          <a:r>
            <a:rPr lang="ru-RU" sz="2000" dirty="0" smtClean="0"/>
            <a:t>Маленькие праздники </a:t>
          </a:r>
          <a:endParaRPr lang="ru-RU" sz="2000" dirty="0"/>
        </a:p>
      </dgm:t>
    </dgm:pt>
    <dgm:pt modelId="{95B224FB-8082-4341-A9D1-707C5EE84950}" type="parTrans" cxnId="{F868D0BC-F1E9-4D9A-9D24-490B8C99BA95}">
      <dgm:prSet/>
      <dgm:spPr/>
      <dgm:t>
        <a:bodyPr/>
        <a:lstStyle/>
        <a:p>
          <a:pPr algn="l"/>
          <a:endParaRPr lang="ru-RU" sz="2000"/>
        </a:p>
      </dgm:t>
    </dgm:pt>
    <dgm:pt modelId="{0ED76994-D609-4C85-9D65-DA09DF4FEECD}" type="sibTrans" cxnId="{F868D0BC-F1E9-4D9A-9D24-490B8C99BA95}">
      <dgm:prSet/>
      <dgm:spPr/>
      <dgm:t>
        <a:bodyPr/>
        <a:lstStyle/>
        <a:p>
          <a:pPr algn="l"/>
          <a:endParaRPr lang="ru-RU" sz="2000"/>
        </a:p>
      </dgm:t>
    </dgm:pt>
    <dgm:pt modelId="{7D1F3C00-CF47-4E63-A400-AEDB9044ABD9}" type="pres">
      <dgm:prSet presAssocID="{A62675F1-6862-4BB2-BA7F-9CB54F7A2DAF}" presName="linearFlow" presStyleCnt="0">
        <dgm:presLayoutVars>
          <dgm:dir/>
          <dgm:animLvl val="lvl"/>
          <dgm:resizeHandles val="exact"/>
        </dgm:presLayoutVars>
      </dgm:prSet>
      <dgm:spPr/>
    </dgm:pt>
    <dgm:pt modelId="{58B9D513-34C4-4534-A080-166EDA087515}" type="pres">
      <dgm:prSet presAssocID="{12A1F947-B989-44DA-AB2E-62EF43ACD7FC}" presName="composite" presStyleCnt="0"/>
      <dgm:spPr/>
    </dgm:pt>
    <dgm:pt modelId="{D4E73194-0B9E-4475-8466-8B6EE625FA14}" type="pres">
      <dgm:prSet presAssocID="{12A1F947-B989-44DA-AB2E-62EF43ACD7F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0F0E98F-7CD8-49E2-893D-92290264F081}" type="pres">
      <dgm:prSet presAssocID="{12A1F947-B989-44DA-AB2E-62EF43ACD7F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33A0CB-E496-4AEF-A2B8-2F7C98370A8F}" type="pres">
      <dgm:prSet presAssocID="{CA1B2474-4314-4955-B48F-F848A5110103}" presName="sp" presStyleCnt="0"/>
      <dgm:spPr/>
    </dgm:pt>
    <dgm:pt modelId="{A8423CAC-F293-47BE-B89D-DEA2F950A60E}" type="pres">
      <dgm:prSet presAssocID="{462C8C34-E16F-4533-943B-0621788B1236}" presName="composite" presStyleCnt="0"/>
      <dgm:spPr/>
    </dgm:pt>
    <dgm:pt modelId="{5C3E5104-4D89-4041-BD73-40F38F4866C1}" type="pres">
      <dgm:prSet presAssocID="{462C8C34-E16F-4533-943B-0621788B1236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33C033FF-F5FB-49A0-A1E3-05A2810CD86A}" type="pres">
      <dgm:prSet presAssocID="{462C8C34-E16F-4533-943B-0621788B123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890E15-DE15-4BD4-8EB3-CAF2E7D3E24E}" type="pres">
      <dgm:prSet presAssocID="{FEFBE251-5107-4357-99B2-BAFE357BE6F7}" presName="sp" presStyleCnt="0"/>
      <dgm:spPr/>
    </dgm:pt>
    <dgm:pt modelId="{BB463D07-50D8-4CB8-A2BF-CD2DB1172445}" type="pres">
      <dgm:prSet presAssocID="{12DF7DE7-134C-49E0-9F20-3513833B64A8}" presName="composite" presStyleCnt="0"/>
      <dgm:spPr/>
    </dgm:pt>
    <dgm:pt modelId="{ECBB495C-405E-4714-8A76-7A173D7051D2}" type="pres">
      <dgm:prSet presAssocID="{12DF7DE7-134C-49E0-9F20-3513833B64A8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EC24454F-A0E2-4A65-AF14-2829BD8D3207}" type="pres">
      <dgm:prSet presAssocID="{12DF7DE7-134C-49E0-9F20-3513833B64A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D2AE5D-6430-4863-8D1B-110221B398A7}" srcId="{12A1F947-B989-44DA-AB2E-62EF43ACD7FC}" destId="{45438BA3-7B59-408E-96BC-A5824B6D31C4}" srcOrd="1" destOrd="0" parTransId="{71BCCC41-B971-4109-BF02-0837F7519CE0}" sibTransId="{FDB4910E-607D-4198-8318-36991E7F5EE9}"/>
    <dgm:cxn modelId="{748B3B2A-1CE4-4B63-9EC4-B32BA5AD737F}" srcId="{462C8C34-E16F-4533-943B-0621788B1236}" destId="{286B533B-F01E-419B-9FA9-A42FD31CB780}" srcOrd="1" destOrd="0" parTransId="{5A2CA096-8701-48CA-8015-DF3C078F8724}" sibTransId="{E334285D-7537-4C43-9F17-F0B49F55941A}"/>
    <dgm:cxn modelId="{F0BD0D39-D58E-44F0-95D5-C370994C7D22}" type="presOf" srcId="{0DDF3619-27E3-45CA-8E24-FEC7600450DA}" destId="{33C033FF-F5FB-49A0-A1E3-05A2810CD86A}" srcOrd="0" destOrd="0" presId="urn:microsoft.com/office/officeart/2005/8/layout/chevron2"/>
    <dgm:cxn modelId="{CA19EAA7-3AC7-476E-A181-466C0097D61A}" type="presOf" srcId="{45438BA3-7B59-408E-96BC-A5824B6D31C4}" destId="{70F0E98F-7CD8-49E2-893D-92290264F081}" srcOrd="0" destOrd="1" presId="urn:microsoft.com/office/officeart/2005/8/layout/chevron2"/>
    <dgm:cxn modelId="{F868D0BC-F1E9-4D9A-9D24-490B8C99BA95}" srcId="{12DF7DE7-134C-49E0-9F20-3513833B64A8}" destId="{7AAB92C7-BBFB-4C1B-954C-247391A95CDF}" srcOrd="2" destOrd="0" parTransId="{95B224FB-8082-4341-A9D1-707C5EE84950}" sibTransId="{0ED76994-D609-4C85-9D65-DA09DF4FEECD}"/>
    <dgm:cxn modelId="{556F829E-0574-43E2-AD8D-A31FD37B3FCA}" srcId="{12A1F947-B989-44DA-AB2E-62EF43ACD7FC}" destId="{981D0FFB-2E31-4C0D-9B05-550E47788346}" srcOrd="0" destOrd="0" parTransId="{42011FFA-ED90-4E99-BCDF-C63F96D92A0D}" sibTransId="{76DE7076-ACAA-49CD-8E7B-36AEED713369}"/>
    <dgm:cxn modelId="{F79B8082-1A5A-446E-82FD-5F36D329B5C6}" srcId="{462C8C34-E16F-4533-943B-0621788B1236}" destId="{0DDF3619-27E3-45CA-8E24-FEC7600450DA}" srcOrd="0" destOrd="0" parTransId="{8D739427-9192-4C03-9FC3-CC475C0DF165}" sibTransId="{E8377767-F2A0-4F61-AD61-0FBFDBB81C82}"/>
    <dgm:cxn modelId="{1091752C-CDD4-491E-B035-3B72F29BD9F7}" srcId="{12DF7DE7-134C-49E0-9F20-3513833B64A8}" destId="{C4EC8FEB-885F-493C-96D0-029E9B2516C1}" srcOrd="1" destOrd="0" parTransId="{B781350D-7477-48B4-B545-AC8BFDEC36DE}" sibTransId="{E87678FC-4F5F-4272-A506-370B44F06FA2}"/>
    <dgm:cxn modelId="{96F5DC14-36C1-4F23-BC2A-EA99B5C8D5C7}" type="presOf" srcId="{7AAB92C7-BBFB-4C1B-954C-247391A95CDF}" destId="{EC24454F-A0E2-4A65-AF14-2829BD8D3207}" srcOrd="0" destOrd="2" presId="urn:microsoft.com/office/officeart/2005/8/layout/chevron2"/>
    <dgm:cxn modelId="{8E1F8053-3CBF-45D0-A373-39E6475C8A42}" srcId="{A62675F1-6862-4BB2-BA7F-9CB54F7A2DAF}" destId="{462C8C34-E16F-4533-943B-0621788B1236}" srcOrd="1" destOrd="0" parTransId="{3BC9840E-8F61-4278-B279-1C265F39A09C}" sibTransId="{FEFBE251-5107-4357-99B2-BAFE357BE6F7}"/>
    <dgm:cxn modelId="{41BC569D-5F2B-49AA-889D-1C10C186E2B9}" type="presOf" srcId="{5850C555-EE0E-4C66-9083-C1DF7360725F}" destId="{EC24454F-A0E2-4A65-AF14-2829BD8D3207}" srcOrd="0" destOrd="0" presId="urn:microsoft.com/office/officeart/2005/8/layout/chevron2"/>
    <dgm:cxn modelId="{C6C01B02-44DA-4BAB-8234-5F7B09C16C56}" type="presOf" srcId="{286B533B-F01E-419B-9FA9-A42FD31CB780}" destId="{33C033FF-F5FB-49A0-A1E3-05A2810CD86A}" srcOrd="0" destOrd="1" presId="urn:microsoft.com/office/officeart/2005/8/layout/chevron2"/>
    <dgm:cxn modelId="{AB5B24D8-18BD-4F0B-87EF-C4C22565FE29}" type="presOf" srcId="{93C1DB22-1D3E-42F6-8103-E85DD4D938D7}" destId="{70F0E98F-7CD8-49E2-893D-92290264F081}" srcOrd="0" destOrd="2" presId="urn:microsoft.com/office/officeart/2005/8/layout/chevron2"/>
    <dgm:cxn modelId="{AD62D447-411F-41A2-8BA7-6BC73627D3AB}" type="presOf" srcId="{462C8C34-E16F-4533-943B-0621788B1236}" destId="{5C3E5104-4D89-4041-BD73-40F38F4866C1}" srcOrd="0" destOrd="0" presId="urn:microsoft.com/office/officeart/2005/8/layout/chevron2"/>
    <dgm:cxn modelId="{628D8549-E571-42AC-A082-6C44619CA30D}" type="presOf" srcId="{12DF7DE7-134C-49E0-9F20-3513833B64A8}" destId="{ECBB495C-405E-4714-8A76-7A173D7051D2}" srcOrd="0" destOrd="0" presId="urn:microsoft.com/office/officeart/2005/8/layout/chevron2"/>
    <dgm:cxn modelId="{7421F200-3F90-4B31-B5AE-8920C41D4F87}" type="presOf" srcId="{A62675F1-6862-4BB2-BA7F-9CB54F7A2DAF}" destId="{7D1F3C00-CF47-4E63-A400-AEDB9044ABD9}" srcOrd="0" destOrd="0" presId="urn:microsoft.com/office/officeart/2005/8/layout/chevron2"/>
    <dgm:cxn modelId="{B23B76BC-A033-40F7-8501-2A091A50BB18}" type="presOf" srcId="{12A1F947-B989-44DA-AB2E-62EF43ACD7FC}" destId="{D4E73194-0B9E-4475-8466-8B6EE625FA14}" srcOrd="0" destOrd="0" presId="urn:microsoft.com/office/officeart/2005/8/layout/chevron2"/>
    <dgm:cxn modelId="{9138ECD3-5469-47B7-8A9F-E76236ADB504}" type="presOf" srcId="{C4EC8FEB-885F-493C-96D0-029E9B2516C1}" destId="{EC24454F-A0E2-4A65-AF14-2829BD8D3207}" srcOrd="0" destOrd="1" presId="urn:microsoft.com/office/officeart/2005/8/layout/chevron2"/>
    <dgm:cxn modelId="{EFEB091D-7FC0-4013-8929-7E904B68372C}" srcId="{12A1F947-B989-44DA-AB2E-62EF43ACD7FC}" destId="{93C1DB22-1D3E-42F6-8103-E85DD4D938D7}" srcOrd="2" destOrd="0" parTransId="{44475D1C-009F-47C4-A110-FEE2E44F2206}" sibTransId="{DAABAAC1-1E34-4451-9048-565F51A0F612}"/>
    <dgm:cxn modelId="{7737B399-3E13-4FBF-84AA-5ADFA6AF3478}" type="presOf" srcId="{981D0FFB-2E31-4C0D-9B05-550E47788346}" destId="{70F0E98F-7CD8-49E2-893D-92290264F081}" srcOrd="0" destOrd="0" presId="urn:microsoft.com/office/officeart/2005/8/layout/chevron2"/>
    <dgm:cxn modelId="{409F82B1-2159-40C8-B9D1-3E79A7705423}" srcId="{A62675F1-6862-4BB2-BA7F-9CB54F7A2DAF}" destId="{12A1F947-B989-44DA-AB2E-62EF43ACD7FC}" srcOrd="0" destOrd="0" parTransId="{3C877F60-AFC9-4ABE-B2D8-5AB60FECF29A}" sibTransId="{CA1B2474-4314-4955-B48F-F848A5110103}"/>
    <dgm:cxn modelId="{11FEAA67-AE5F-4F10-BFAE-DBE0448508F4}" srcId="{12DF7DE7-134C-49E0-9F20-3513833B64A8}" destId="{5850C555-EE0E-4C66-9083-C1DF7360725F}" srcOrd="0" destOrd="0" parTransId="{B5EC7E79-D966-4027-A329-CA13DDB6F822}" sibTransId="{9C6D084A-4D5B-4BDC-A12E-C28C03860B92}"/>
    <dgm:cxn modelId="{5FF31ABB-737B-498C-8586-B620F55CA3E7}" srcId="{A62675F1-6862-4BB2-BA7F-9CB54F7A2DAF}" destId="{12DF7DE7-134C-49E0-9F20-3513833B64A8}" srcOrd="2" destOrd="0" parTransId="{41C7900B-1E35-42CC-8430-D25F82A00374}" sibTransId="{1E23D0F4-3DD9-4353-AA53-A15500590170}"/>
    <dgm:cxn modelId="{336E3691-FE96-4028-A31E-7BF4DAE87958}" type="presParOf" srcId="{7D1F3C00-CF47-4E63-A400-AEDB9044ABD9}" destId="{58B9D513-34C4-4534-A080-166EDA087515}" srcOrd="0" destOrd="0" presId="urn:microsoft.com/office/officeart/2005/8/layout/chevron2"/>
    <dgm:cxn modelId="{931A1D42-D228-4067-B6FC-EE2EE9666F0B}" type="presParOf" srcId="{58B9D513-34C4-4534-A080-166EDA087515}" destId="{D4E73194-0B9E-4475-8466-8B6EE625FA14}" srcOrd="0" destOrd="0" presId="urn:microsoft.com/office/officeart/2005/8/layout/chevron2"/>
    <dgm:cxn modelId="{E3B41585-74B0-413A-AE5E-76DAFE4D105D}" type="presParOf" srcId="{58B9D513-34C4-4534-A080-166EDA087515}" destId="{70F0E98F-7CD8-49E2-893D-92290264F081}" srcOrd="1" destOrd="0" presId="urn:microsoft.com/office/officeart/2005/8/layout/chevron2"/>
    <dgm:cxn modelId="{A6E39902-4C79-4CB0-B98C-37102F349775}" type="presParOf" srcId="{7D1F3C00-CF47-4E63-A400-AEDB9044ABD9}" destId="{A633A0CB-E496-4AEF-A2B8-2F7C98370A8F}" srcOrd="1" destOrd="0" presId="urn:microsoft.com/office/officeart/2005/8/layout/chevron2"/>
    <dgm:cxn modelId="{F52227FA-4B05-4C5E-95C5-D702B45E38DA}" type="presParOf" srcId="{7D1F3C00-CF47-4E63-A400-AEDB9044ABD9}" destId="{A8423CAC-F293-47BE-B89D-DEA2F950A60E}" srcOrd="2" destOrd="0" presId="urn:microsoft.com/office/officeart/2005/8/layout/chevron2"/>
    <dgm:cxn modelId="{685CC317-50AF-4D03-B806-2B744C810E36}" type="presParOf" srcId="{A8423CAC-F293-47BE-B89D-DEA2F950A60E}" destId="{5C3E5104-4D89-4041-BD73-40F38F4866C1}" srcOrd="0" destOrd="0" presId="urn:microsoft.com/office/officeart/2005/8/layout/chevron2"/>
    <dgm:cxn modelId="{645BF5CD-6505-4776-8E6E-7D3503BB41F8}" type="presParOf" srcId="{A8423CAC-F293-47BE-B89D-DEA2F950A60E}" destId="{33C033FF-F5FB-49A0-A1E3-05A2810CD86A}" srcOrd="1" destOrd="0" presId="urn:microsoft.com/office/officeart/2005/8/layout/chevron2"/>
    <dgm:cxn modelId="{A11E9E7F-3010-4DDC-9CEF-808C9D340731}" type="presParOf" srcId="{7D1F3C00-CF47-4E63-A400-AEDB9044ABD9}" destId="{54890E15-DE15-4BD4-8EB3-CAF2E7D3E24E}" srcOrd="3" destOrd="0" presId="urn:microsoft.com/office/officeart/2005/8/layout/chevron2"/>
    <dgm:cxn modelId="{8FD61F1B-76F7-46D4-BDFA-0706D2E5D2CC}" type="presParOf" srcId="{7D1F3C00-CF47-4E63-A400-AEDB9044ABD9}" destId="{BB463D07-50D8-4CB8-A2BF-CD2DB1172445}" srcOrd="4" destOrd="0" presId="urn:microsoft.com/office/officeart/2005/8/layout/chevron2"/>
    <dgm:cxn modelId="{83E3EB00-DCDF-4380-8786-C533328CD8F2}" type="presParOf" srcId="{BB463D07-50D8-4CB8-A2BF-CD2DB1172445}" destId="{ECBB495C-405E-4714-8A76-7A173D7051D2}" srcOrd="0" destOrd="0" presId="urn:microsoft.com/office/officeart/2005/8/layout/chevron2"/>
    <dgm:cxn modelId="{DA988628-FAE4-4AF1-A590-BC4C0FF5F8F3}" type="presParOf" srcId="{BB463D07-50D8-4CB8-A2BF-CD2DB1172445}" destId="{EC24454F-A0E2-4A65-AF14-2829BD8D320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77BD419-F634-4BA8-AF4F-97BD33E7247A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E989FA-FC49-48AB-969B-0A2343578AA9}">
      <dgm:prSet phldrT="[Текст]"/>
      <dgm:spPr/>
      <dgm:t>
        <a:bodyPr/>
        <a:lstStyle/>
        <a:p>
          <a:r>
            <a:rPr lang="ru-RU" b="1" dirty="0" smtClean="0"/>
            <a:t>1. Придумать саму традицию </a:t>
          </a:r>
          <a:endParaRPr lang="ru-RU" b="1" dirty="0"/>
        </a:p>
      </dgm:t>
    </dgm:pt>
    <dgm:pt modelId="{82132DE4-A44E-4A27-BE0F-1C473C336458}" type="parTrans" cxnId="{EAD018DB-1E14-4F7E-9A7F-1984A3A294B7}">
      <dgm:prSet/>
      <dgm:spPr/>
      <dgm:t>
        <a:bodyPr/>
        <a:lstStyle/>
        <a:p>
          <a:endParaRPr lang="ru-RU" b="1"/>
        </a:p>
      </dgm:t>
    </dgm:pt>
    <dgm:pt modelId="{9620E0AB-D13A-4A9C-96E5-781CF9522906}" type="sibTrans" cxnId="{EAD018DB-1E14-4F7E-9A7F-1984A3A294B7}">
      <dgm:prSet/>
      <dgm:spPr/>
      <dgm:t>
        <a:bodyPr/>
        <a:lstStyle/>
        <a:p>
          <a:endParaRPr lang="ru-RU" b="1"/>
        </a:p>
      </dgm:t>
    </dgm:pt>
    <dgm:pt modelId="{4870A01F-4A9E-4F1A-A80D-ED3899D05C72}">
      <dgm:prSet phldrT="[Текст]"/>
      <dgm:spPr/>
      <dgm:t>
        <a:bodyPr/>
        <a:lstStyle/>
        <a:p>
          <a:r>
            <a:rPr lang="ru-RU" b="1" dirty="0" smtClean="0"/>
            <a:t>2. Сделать первый шаг </a:t>
          </a:r>
          <a:endParaRPr lang="ru-RU" b="1" dirty="0"/>
        </a:p>
      </dgm:t>
    </dgm:pt>
    <dgm:pt modelId="{114CEF87-2279-4592-86FC-10C893A82A95}" type="parTrans" cxnId="{0BEBC0A6-A5B3-4874-A70A-3B63FACBA58C}">
      <dgm:prSet/>
      <dgm:spPr/>
      <dgm:t>
        <a:bodyPr/>
        <a:lstStyle/>
        <a:p>
          <a:endParaRPr lang="ru-RU" b="1"/>
        </a:p>
      </dgm:t>
    </dgm:pt>
    <dgm:pt modelId="{C77FCCFD-E4A5-4025-BDE2-262A0DA1A47B}" type="sibTrans" cxnId="{0BEBC0A6-A5B3-4874-A70A-3B63FACBA58C}">
      <dgm:prSet/>
      <dgm:spPr/>
      <dgm:t>
        <a:bodyPr/>
        <a:lstStyle/>
        <a:p>
          <a:endParaRPr lang="ru-RU" b="1"/>
        </a:p>
      </dgm:t>
    </dgm:pt>
    <dgm:pt modelId="{8F99C54E-1F3F-4FE4-B7FF-87BFEF6853EC}">
      <dgm:prSet phldrT="[Текст]"/>
      <dgm:spPr/>
      <dgm:t>
        <a:bodyPr/>
        <a:lstStyle/>
        <a:p>
          <a:r>
            <a:rPr lang="ru-RU" b="1" dirty="0" smtClean="0"/>
            <a:t>3. Умеренность в своих желаниях </a:t>
          </a:r>
          <a:endParaRPr lang="ru-RU" b="1" dirty="0"/>
        </a:p>
      </dgm:t>
    </dgm:pt>
    <dgm:pt modelId="{1C3C91F9-C2F5-4198-B09C-9CF7093EBD25}" type="parTrans" cxnId="{6E9C70AE-2247-46F1-BCAB-8025F545C955}">
      <dgm:prSet/>
      <dgm:spPr/>
      <dgm:t>
        <a:bodyPr/>
        <a:lstStyle/>
        <a:p>
          <a:endParaRPr lang="ru-RU" b="1"/>
        </a:p>
      </dgm:t>
    </dgm:pt>
    <dgm:pt modelId="{75D0CFEE-975B-4703-A952-13665DA2366D}" type="sibTrans" cxnId="{6E9C70AE-2247-46F1-BCAB-8025F545C955}">
      <dgm:prSet/>
      <dgm:spPr/>
      <dgm:t>
        <a:bodyPr/>
        <a:lstStyle/>
        <a:p>
          <a:endParaRPr lang="ru-RU" b="1"/>
        </a:p>
      </dgm:t>
    </dgm:pt>
    <dgm:pt modelId="{61E896EF-4886-478F-BCC8-C4EA41C82302}">
      <dgm:prSet/>
      <dgm:spPr/>
      <dgm:t>
        <a:bodyPr/>
        <a:lstStyle/>
        <a:p>
          <a:r>
            <a:rPr lang="ru-RU" b="1" dirty="0" smtClean="0"/>
            <a:t>4. Закрепление традиций</a:t>
          </a:r>
          <a:endParaRPr lang="ru-RU" b="1" dirty="0"/>
        </a:p>
      </dgm:t>
    </dgm:pt>
    <dgm:pt modelId="{A4196AEB-05DA-4421-9D2A-6536E3FE0CF2}" type="parTrans" cxnId="{E69791F2-8AAF-4A45-85D5-595C402AAA36}">
      <dgm:prSet/>
      <dgm:spPr/>
      <dgm:t>
        <a:bodyPr/>
        <a:lstStyle/>
        <a:p>
          <a:endParaRPr lang="ru-RU" b="1"/>
        </a:p>
      </dgm:t>
    </dgm:pt>
    <dgm:pt modelId="{EEA14EFA-95E8-499C-8F7B-7E73A009B443}" type="sibTrans" cxnId="{E69791F2-8AAF-4A45-85D5-595C402AAA36}">
      <dgm:prSet/>
      <dgm:spPr/>
      <dgm:t>
        <a:bodyPr/>
        <a:lstStyle/>
        <a:p>
          <a:endParaRPr lang="ru-RU" b="1"/>
        </a:p>
      </dgm:t>
    </dgm:pt>
    <dgm:pt modelId="{16FACD7E-D161-4086-A391-78BEE45395E2}" type="pres">
      <dgm:prSet presAssocID="{E77BD419-F634-4BA8-AF4F-97BD33E7247A}" presName="Name0" presStyleCnt="0">
        <dgm:presLayoutVars>
          <dgm:dir/>
          <dgm:animLvl val="lvl"/>
          <dgm:resizeHandles val="exact"/>
        </dgm:presLayoutVars>
      </dgm:prSet>
      <dgm:spPr/>
    </dgm:pt>
    <dgm:pt modelId="{99A7DEB2-6118-40BD-93A9-27144D63B881}" type="pres">
      <dgm:prSet presAssocID="{61E896EF-4886-478F-BCC8-C4EA41C82302}" presName="boxAndChildren" presStyleCnt="0"/>
      <dgm:spPr/>
    </dgm:pt>
    <dgm:pt modelId="{579BF4BD-3FC1-43C6-B761-81A83AA113DE}" type="pres">
      <dgm:prSet presAssocID="{61E896EF-4886-478F-BCC8-C4EA41C82302}" presName="parentTextBox" presStyleLbl="node1" presStyleIdx="0" presStyleCnt="4"/>
      <dgm:spPr/>
    </dgm:pt>
    <dgm:pt modelId="{C5F6AA21-A589-489E-913A-4B5799AC8ABA}" type="pres">
      <dgm:prSet presAssocID="{75D0CFEE-975B-4703-A952-13665DA2366D}" presName="sp" presStyleCnt="0"/>
      <dgm:spPr/>
    </dgm:pt>
    <dgm:pt modelId="{2ECB515D-B61C-44E9-8B55-C52B0140B864}" type="pres">
      <dgm:prSet presAssocID="{8F99C54E-1F3F-4FE4-B7FF-87BFEF6853EC}" presName="arrowAndChildren" presStyleCnt="0"/>
      <dgm:spPr/>
    </dgm:pt>
    <dgm:pt modelId="{BF2592D4-793F-49BD-AF55-ABD578C15434}" type="pres">
      <dgm:prSet presAssocID="{8F99C54E-1F3F-4FE4-B7FF-87BFEF6853EC}" presName="parentTextArrow" presStyleLbl="node1" presStyleIdx="1" presStyleCnt="4"/>
      <dgm:spPr/>
    </dgm:pt>
    <dgm:pt modelId="{98DBE9BC-656E-4B52-AADF-D28A1BB40FDB}" type="pres">
      <dgm:prSet presAssocID="{C77FCCFD-E4A5-4025-BDE2-262A0DA1A47B}" presName="sp" presStyleCnt="0"/>
      <dgm:spPr/>
    </dgm:pt>
    <dgm:pt modelId="{BCC27774-D6FC-40E5-82BC-B9555696DD5B}" type="pres">
      <dgm:prSet presAssocID="{4870A01F-4A9E-4F1A-A80D-ED3899D05C72}" presName="arrowAndChildren" presStyleCnt="0"/>
      <dgm:spPr/>
    </dgm:pt>
    <dgm:pt modelId="{2D876FE8-24FA-4395-8658-746782C85629}" type="pres">
      <dgm:prSet presAssocID="{4870A01F-4A9E-4F1A-A80D-ED3899D05C72}" presName="parentTextArrow" presStyleLbl="node1" presStyleIdx="2" presStyleCnt="4"/>
      <dgm:spPr/>
    </dgm:pt>
    <dgm:pt modelId="{EAA43925-05B7-441E-92C2-20D674BF8B70}" type="pres">
      <dgm:prSet presAssocID="{9620E0AB-D13A-4A9C-96E5-781CF9522906}" presName="sp" presStyleCnt="0"/>
      <dgm:spPr/>
    </dgm:pt>
    <dgm:pt modelId="{541F2C76-4861-4304-9B58-9CFAFEBB4C11}" type="pres">
      <dgm:prSet presAssocID="{78E989FA-FC49-48AB-969B-0A2343578AA9}" presName="arrowAndChildren" presStyleCnt="0"/>
      <dgm:spPr/>
    </dgm:pt>
    <dgm:pt modelId="{AE5EAB18-D36C-4B37-B8E8-CD992FFEA84F}" type="pres">
      <dgm:prSet presAssocID="{78E989FA-FC49-48AB-969B-0A2343578AA9}" presName="parentTextArrow" presStyleLbl="node1" presStyleIdx="3" presStyleCnt="4"/>
      <dgm:spPr/>
    </dgm:pt>
  </dgm:ptLst>
  <dgm:cxnLst>
    <dgm:cxn modelId="{C41CABBD-290E-4044-AC76-A1ED706E1AD4}" type="presOf" srcId="{78E989FA-FC49-48AB-969B-0A2343578AA9}" destId="{AE5EAB18-D36C-4B37-B8E8-CD992FFEA84F}" srcOrd="0" destOrd="0" presId="urn:microsoft.com/office/officeart/2005/8/layout/process4"/>
    <dgm:cxn modelId="{0BEBC0A6-A5B3-4874-A70A-3B63FACBA58C}" srcId="{E77BD419-F634-4BA8-AF4F-97BD33E7247A}" destId="{4870A01F-4A9E-4F1A-A80D-ED3899D05C72}" srcOrd="1" destOrd="0" parTransId="{114CEF87-2279-4592-86FC-10C893A82A95}" sibTransId="{C77FCCFD-E4A5-4025-BDE2-262A0DA1A47B}"/>
    <dgm:cxn modelId="{B13BF9BC-22E2-41C4-80A9-197E141AC30E}" type="presOf" srcId="{61E896EF-4886-478F-BCC8-C4EA41C82302}" destId="{579BF4BD-3FC1-43C6-B761-81A83AA113DE}" srcOrd="0" destOrd="0" presId="urn:microsoft.com/office/officeart/2005/8/layout/process4"/>
    <dgm:cxn modelId="{3AD5AA0F-A7F1-44F9-9CE8-E088A8EAF089}" type="presOf" srcId="{4870A01F-4A9E-4F1A-A80D-ED3899D05C72}" destId="{2D876FE8-24FA-4395-8658-746782C85629}" srcOrd="0" destOrd="0" presId="urn:microsoft.com/office/officeart/2005/8/layout/process4"/>
    <dgm:cxn modelId="{6E9C70AE-2247-46F1-BCAB-8025F545C955}" srcId="{E77BD419-F634-4BA8-AF4F-97BD33E7247A}" destId="{8F99C54E-1F3F-4FE4-B7FF-87BFEF6853EC}" srcOrd="2" destOrd="0" parTransId="{1C3C91F9-C2F5-4198-B09C-9CF7093EBD25}" sibTransId="{75D0CFEE-975B-4703-A952-13665DA2366D}"/>
    <dgm:cxn modelId="{DE6EF0E7-2168-44C6-BA2F-02C1E88B8E75}" type="presOf" srcId="{E77BD419-F634-4BA8-AF4F-97BD33E7247A}" destId="{16FACD7E-D161-4086-A391-78BEE45395E2}" srcOrd="0" destOrd="0" presId="urn:microsoft.com/office/officeart/2005/8/layout/process4"/>
    <dgm:cxn modelId="{5A40BDE1-6D84-4A5A-BEA3-AA02DF10771E}" type="presOf" srcId="{8F99C54E-1F3F-4FE4-B7FF-87BFEF6853EC}" destId="{BF2592D4-793F-49BD-AF55-ABD578C15434}" srcOrd="0" destOrd="0" presId="urn:microsoft.com/office/officeart/2005/8/layout/process4"/>
    <dgm:cxn modelId="{E69791F2-8AAF-4A45-85D5-595C402AAA36}" srcId="{E77BD419-F634-4BA8-AF4F-97BD33E7247A}" destId="{61E896EF-4886-478F-BCC8-C4EA41C82302}" srcOrd="3" destOrd="0" parTransId="{A4196AEB-05DA-4421-9D2A-6536E3FE0CF2}" sibTransId="{EEA14EFA-95E8-499C-8F7B-7E73A009B443}"/>
    <dgm:cxn modelId="{EAD018DB-1E14-4F7E-9A7F-1984A3A294B7}" srcId="{E77BD419-F634-4BA8-AF4F-97BD33E7247A}" destId="{78E989FA-FC49-48AB-969B-0A2343578AA9}" srcOrd="0" destOrd="0" parTransId="{82132DE4-A44E-4A27-BE0F-1C473C336458}" sibTransId="{9620E0AB-D13A-4A9C-96E5-781CF9522906}"/>
    <dgm:cxn modelId="{B590025E-6D8F-4E43-AD2C-49682989140B}" type="presParOf" srcId="{16FACD7E-D161-4086-A391-78BEE45395E2}" destId="{99A7DEB2-6118-40BD-93A9-27144D63B881}" srcOrd="0" destOrd="0" presId="urn:microsoft.com/office/officeart/2005/8/layout/process4"/>
    <dgm:cxn modelId="{02D6B3BB-85D5-487F-9538-AE571AFDE71A}" type="presParOf" srcId="{99A7DEB2-6118-40BD-93A9-27144D63B881}" destId="{579BF4BD-3FC1-43C6-B761-81A83AA113DE}" srcOrd="0" destOrd="0" presId="urn:microsoft.com/office/officeart/2005/8/layout/process4"/>
    <dgm:cxn modelId="{A02C6E0B-0661-4F9E-9E2D-9A6FA9D560A6}" type="presParOf" srcId="{16FACD7E-D161-4086-A391-78BEE45395E2}" destId="{C5F6AA21-A589-489E-913A-4B5799AC8ABA}" srcOrd="1" destOrd="0" presId="urn:microsoft.com/office/officeart/2005/8/layout/process4"/>
    <dgm:cxn modelId="{0B7952CB-C78D-4535-A96B-7CA1FD23CE67}" type="presParOf" srcId="{16FACD7E-D161-4086-A391-78BEE45395E2}" destId="{2ECB515D-B61C-44E9-8B55-C52B0140B864}" srcOrd="2" destOrd="0" presId="urn:microsoft.com/office/officeart/2005/8/layout/process4"/>
    <dgm:cxn modelId="{871BF9CF-927A-403F-B96E-E8922845B18D}" type="presParOf" srcId="{2ECB515D-B61C-44E9-8B55-C52B0140B864}" destId="{BF2592D4-793F-49BD-AF55-ABD578C15434}" srcOrd="0" destOrd="0" presId="urn:microsoft.com/office/officeart/2005/8/layout/process4"/>
    <dgm:cxn modelId="{BB3BD799-CD67-4299-9B32-6C46C001E14F}" type="presParOf" srcId="{16FACD7E-D161-4086-A391-78BEE45395E2}" destId="{98DBE9BC-656E-4B52-AADF-D28A1BB40FDB}" srcOrd="3" destOrd="0" presId="urn:microsoft.com/office/officeart/2005/8/layout/process4"/>
    <dgm:cxn modelId="{4E6EC690-46B0-49CC-98DF-7A5CCF0347E6}" type="presParOf" srcId="{16FACD7E-D161-4086-A391-78BEE45395E2}" destId="{BCC27774-D6FC-40E5-82BC-B9555696DD5B}" srcOrd="4" destOrd="0" presId="urn:microsoft.com/office/officeart/2005/8/layout/process4"/>
    <dgm:cxn modelId="{F8A7BD92-B3F6-4153-8CEE-39AFE905CDE7}" type="presParOf" srcId="{BCC27774-D6FC-40E5-82BC-B9555696DD5B}" destId="{2D876FE8-24FA-4395-8658-746782C85629}" srcOrd="0" destOrd="0" presId="urn:microsoft.com/office/officeart/2005/8/layout/process4"/>
    <dgm:cxn modelId="{07BCFAF2-F7FE-4D3C-B1A7-B0145FA4666C}" type="presParOf" srcId="{16FACD7E-D161-4086-A391-78BEE45395E2}" destId="{EAA43925-05B7-441E-92C2-20D674BF8B70}" srcOrd="5" destOrd="0" presId="urn:microsoft.com/office/officeart/2005/8/layout/process4"/>
    <dgm:cxn modelId="{FE69973E-9AB0-49C4-8721-6C8C6B14B6D6}" type="presParOf" srcId="{16FACD7E-D161-4086-A391-78BEE45395E2}" destId="{541F2C76-4861-4304-9B58-9CFAFEBB4C11}" srcOrd="6" destOrd="0" presId="urn:microsoft.com/office/officeart/2005/8/layout/process4"/>
    <dgm:cxn modelId="{997190E7-B616-4B33-A61C-E4075CB4D5F8}" type="presParOf" srcId="{541F2C76-4861-4304-9B58-9CFAFEBB4C11}" destId="{AE5EAB18-D36C-4B37-B8E8-CD992FFEA84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49449A4-987E-4CC8-B11C-98CB617E6161}">
      <dsp:nvSpPr>
        <dsp:cNvPr id="0" name=""/>
        <dsp:cNvSpPr/>
      </dsp:nvSpPr>
      <dsp:spPr>
        <a:xfrm>
          <a:off x="1627939" y="613452"/>
          <a:ext cx="4088936" cy="4088936"/>
        </a:xfrm>
        <a:prstGeom prst="blockArc">
          <a:avLst>
            <a:gd name="adj1" fmla="val 9000000"/>
            <a:gd name="adj2" fmla="val 16200000"/>
            <a:gd name="adj3" fmla="val 464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280D67-AB59-4722-ADC7-4B6EF02B8867}">
      <dsp:nvSpPr>
        <dsp:cNvPr id="0" name=""/>
        <dsp:cNvSpPr/>
      </dsp:nvSpPr>
      <dsp:spPr>
        <a:xfrm>
          <a:off x="1627939" y="613452"/>
          <a:ext cx="4088936" cy="4088936"/>
        </a:xfrm>
        <a:prstGeom prst="blockArc">
          <a:avLst>
            <a:gd name="adj1" fmla="val 1800000"/>
            <a:gd name="adj2" fmla="val 9000000"/>
            <a:gd name="adj3" fmla="val 464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C653BE-9346-4AF1-841C-E148BEA43CF5}">
      <dsp:nvSpPr>
        <dsp:cNvPr id="0" name=""/>
        <dsp:cNvSpPr/>
      </dsp:nvSpPr>
      <dsp:spPr>
        <a:xfrm>
          <a:off x="1627939" y="613452"/>
          <a:ext cx="4088936" cy="4088936"/>
        </a:xfrm>
        <a:prstGeom prst="blockArc">
          <a:avLst>
            <a:gd name="adj1" fmla="val 16200000"/>
            <a:gd name="adj2" fmla="val 1800000"/>
            <a:gd name="adj3" fmla="val 464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59CA3F-86B7-4794-83F9-AEC3AC3B3B97}">
      <dsp:nvSpPr>
        <dsp:cNvPr id="0" name=""/>
        <dsp:cNvSpPr/>
      </dsp:nvSpPr>
      <dsp:spPr>
        <a:xfrm>
          <a:off x="2730994" y="1716507"/>
          <a:ext cx="1882826" cy="18828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Семейные ценности</a:t>
          </a:r>
          <a:endParaRPr lang="ru-RU" sz="2200" b="1" kern="1200" dirty="0"/>
        </a:p>
      </dsp:txBody>
      <dsp:txXfrm>
        <a:off x="2730994" y="1716507"/>
        <a:ext cx="1882826" cy="1882826"/>
      </dsp:txXfrm>
    </dsp:sp>
    <dsp:sp modelId="{808B4E5E-BAC2-49A3-91FF-15EAF0DC0523}">
      <dsp:nvSpPr>
        <dsp:cNvPr id="0" name=""/>
        <dsp:cNvSpPr/>
      </dsp:nvSpPr>
      <dsp:spPr>
        <a:xfrm>
          <a:off x="3013418" y="1910"/>
          <a:ext cx="1317978" cy="13179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Это обычаи и традиции</a:t>
          </a:r>
          <a:endParaRPr lang="ru-RU" sz="1300" kern="1200" dirty="0"/>
        </a:p>
      </dsp:txBody>
      <dsp:txXfrm>
        <a:off x="3013418" y="1910"/>
        <a:ext cx="1317978" cy="1317978"/>
      </dsp:txXfrm>
    </dsp:sp>
    <dsp:sp modelId="{E6C61733-DF19-4C10-B12F-B57C58DB1A3D}">
      <dsp:nvSpPr>
        <dsp:cNvPr id="0" name=""/>
        <dsp:cNvSpPr/>
      </dsp:nvSpPr>
      <dsp:spPr>
        <a:xfrm>
          <a:off x="4742889" y="2997441"/>
          <a:ext cx="1317978" cy="13179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Это - чувства</a:t>
          </a:r>
          <a:endParaRPr lang="ru-RU" sz="1300" kern="1200" dirty="0"/>
        </a:p>
      </dsp:txBody>
      <dsp:txXfrm>
        <a:off x="4742889" y="2997441"/>
        <a:ext cx="1317978" cy="1317978"/>
      </dsp:txXfrm>
    </dsp:sp>
    <dsp:sp modelId="{07066A00-2AC3-428A-B8E4-BBAA8547C600}">
      <dsp:nvSpPr>
        <dsp:cNvPr id="0" name=""/>
        <dsp:cNvSpPr/>
      </dsp:nvSpPr>
      <dsp:spPr>
        <a:xfrm>
          <a:off x="1283947" y="2997441"/>
          <a:ext cx="1317978" cy="13179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Это – все то, что люди переживают вместе</a:t>
          </a:r>
          <a:endParaRPr lang="ru-RU" sz="1300" kern="1200" dirty="0"/>
        </a:p>
      </dsp:txBody>
      <dsp:txXfrm>
        <a:off x="1283947" y="2997441"/>
        <a:ext cx="1317978" cy="131797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D95BCB3-B92B-41F2-8415-C53F30ED1B9C}">
      <dsp:nvSpPr>
        <dsp:cNvPr id="0" name=""/>
        <dsp:cNvSpPr/>
      </dsp:nvSpPr>
      <dsp:spPr>
        <a:xfrm>
          <a:off x="2678" y="860722"/>
          <a:ext cx="2342554" cy="2342554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8919" tIns="30480" rIns="128919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Обычаи</a:t>
          </a:r>
          <a:endParaRPr lang="ru-RU" sz="2400" kern="1200" dirty="0"/>
        </a:p>
      </dsp:txBody>
      <dsp:txXfrm>
        <a:off x="2678" y="860722"/>
        <a:ext cx="2342554" cy="2342554"/>
      </dsp:txXfrm>
    </dsp:sp>
    <dsp:sp modelId="{66FAFF7D-0383-4DCE-ABFF-D8F40B06B1E0}">
      <dsp:nvSpPr>
        <dsp:cNvPr id="0" name=""/>
        <dsp:cNvSpPr/>
      </dsp:nvSpPr>
      <dsp:spPr>
        <a:xfrm>
          <a:off x="1876722" y="860722"/>
          <a:ext cx="2342554" cy="2342554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8919" tIns="30480" rIns="128919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Семейные ценности </a:t>
          </a:r>
          <a:endParaRPr lang="ru-RU" sz="2400" kern="1200" dirty="0"/>
        </a:p>
      </dsp:txBody>
      <dsp:txXfrm>
        <a:off x="1876722" y="860722"/>
        <a:ext cx="2342554" cy="2342554"/>
      </dsp:txXfrm>
    </dsp:sp>
    <dsp:sp modelId="{9BC85552-3DAD-473F-9B8F-2EDB215C7086}">
      <dsp:nvSpPr>
        <dsp:cNvPr id="0" name=""/>
        <dsp:cNvSpPr/>
      </dsp:nvSpPr>
      <dsp:spPr>
        <a:xfrm>
          <a:off x="3750766" y="860722"/>
          <a:ext cx="2342554" cy="2342554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8919" tIns="30480" rIns="128919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Традиции</a:t>
          </a:r>
          <a:endParaRPr lang="ru-RU" sz="2400" kern="1200" dirty="0"/>
        </a:p>
      </dsp:txBody>
      <dsp:txXfrm>
        <a:off x="3750766" y="860722"/>
        <a:ext cx="2342554" cy="234255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41F211B-B9CF-4DD1-B79E-ACC6AACBD5AB}">
      <dsp:nvSpPr>
        <dsp:cNvPr id="0" name=""/>
        <dsp:cNvSpPr/>
      </dsp:nvSpPr>
      <dsp:spPr>
        <a:xfrm>
          <a:off x="2621368" y="23121"/>
          <a:ext cx="1526015" cy="1526015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Внутри дома</a:t>
          </a:r>
          <a:endParaRPr lang="ru-RU" sz="1400" kern="1200" dirty="0"/>
        </a:p>
      </dsp:txBody>
      <dsp:txXfrm>
        <a:off x="2621368" y="23121"/>
        <a:ext cx="1526015" cy="1526015"/>
      </dsp:txXfrm>
    </dsp:sp>
    <dsp:sp modelId="{C92F37CD-5D1C-437B-BFAC-69729647B2C7}">
      <dsp:nvSpPr>
        <dsp:cNvPr id="0" name=""/>
        <dsp:cNvSpPr/>
      </dsp:nvSpPr>
      <dsp:spPr>
        <a:xfrm>
          <a:off x="1858360" y="1549136"/>
          <a:ext cx="1526015" cy="1526015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благополучие</a:t>
          </a:r>
          <a:endParaRPr lang="ru-RU" sz="1400" kern="1200" dirty="0"/>
        </a:p>
      </dsp:txBody>
      <dsp:txXfrm>
        <a:off x="1858360" y="1549136"/>
        <a:ext cx="1526015" cy="1526015"/>
      </dsp:txXfrm>
    </dsp:sp>
    <dsp:sp modelId="{51709973-ED9D-4E1B-AA91-C4EEC64E71E6}">
      <dsp:nvSpPr>
        <dsp:cNvPr id="0" name=""/>
        <dsp:cNvSpPr/>
      </dsp:nvSpPr>
      <dsp:spPr>
        <a:xfrm rot="10800000">
          <a:off x="2621368" y="1549136"/>
          <a:ext cx="1526015" cy="1526015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радость</a:t>
          </a:r>
          <a:endParaRPr lang="ru-RU" sz="1400" kern="1200" dirty="0"/>
        </a:p>
      </dsp:txBody>
      <dsp:txXfrm rot="10800000">
        <a:off x="2621368" y="1549136"/>
        <a:ext cx="1526015" cy="1526015"/>
      </dsp:txXfrm>
    </dsp:sp>
    <dsp:sp modelId="{AAE0D913-5969-43C9-B2F7-B150E1E173AC}">
      <dsp:nvSpPr>
        <dsp:cNvPr id="0" name=""/>
        <dsp:cNvSpPr/>
      </dsp:nvSpPr>
      <dsp:spPr>
        <a:xfrm>
          <a:off x="3384375" y="1549136"/>
          <a:ext cx="1526015" cy="1526015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проблемы</a:t>
          </a:r>
          <a:endParaRPr lang="ru-RU" sz="1400" kern="1200" dirty="0"/>
        </a:p>
      </dsp:txBody>
      <dsp:txXfrm>
        <a:off x="3384375" y="1549136"/>
        <a:ext cx="1526015" cy="1526015"/>
      </dsp:txXfrm>
    </dsp:sp>
    <dsp:sp modelId="{D52109D2-32C2-4075-B372-05A425FBA3CA}">
      <dsp:nvSpPr>
        <dsp:cNvPr id="0" name=""/>
        <dsp:cNvSpPr/>
      </dsp:nvSpPr>
      <dsp:spPr>
        <a:xfrm>
          <a:off x="1095353" y="3075151"/>
          <a:ext cx="1526015" cy="1526015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чувства</a:t>
          </a:r>
          <a:endParaRPr lang="ru-RU" sz="1400" kern="1200" dirty="0"/>
        </a:p>
      </dsp:txBody>
      <dsp:txXfrm>
        <a:off x="1095353" y="3075151"/>
        <a:ext cx="1526015" cy="1526015"/>
      </dsp:txXfrm>
    </dsp:sp>
    <dsp:sp modelId="{3F3C336C-2104-412C-8B78-DCC5D7220341}">
      <dsp:nvSpPr>
        <dsp:cNvPr id="0" name=""/>
        <dsp:cNvSpPr/>
      </dsp:nvSpPr>
      <dsp:spPr>
        <a:xfrm rot="10800000">
          <a:off x="1858360" y="3075151"/>
          <a:ext cx="1526015" cy="1526015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горе</a:t>
          </a:r>
          <a:endParaRPr lang="ru-RU" sz="1400" kern="1200" dirty="0"/>
        </a:p>
      </dsp:txBody>
      <dsp:txXfrm rot="10800000">
        <a:off x="1858360" y="3075151"/>
        <a:ext cx="1526015" cy="1526015"/>
      </dsp:txXfrm>
    </dsp:sp>
    <dsp:sp modelId="{0F0B02B0-D55F-45B2-9C7E-6447FA322EB8}">
      <dsp:nvSpPr>
        <dsp:cNvPr id="0" name=""/>
        <dsp:cNvSpPr/>
      </dsp:nvSpPr>
      <dsp:spPr>
        <a:xfrm>
          <a:off x="2621368" y="3075151"/>
          <a:ext cx="1526015" cy="1526015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счастье</a:t>
          </a:r>
          <a:endParaRPr lang="ru-RU" sz="1400" kern="1200" dirty="0"/>
        </a:p>
      </dsp:txBody>
      <dsp:txXfrm>
        <a:off x="2621368" y="3075151"/>
        <a:ext cx="1526015" cy="1526015"/>
      </dsp:txXfrm>
    </dsp:sp>
    <dsp:sp modelId="{2955274B-69A1-46CE-9D93-0B97679A42FA}">
      <dsp:nvSpPr>
        <dsp:cNvPr id="0" name=""/>
        <dsp:cNvSpPr/>
      </dsp:nvSpPr>
      <dsp:spPr>
        <a:xfrm rot="10800000">
          <a:off x="3384375" y="3075151"/>
          <a:ext cx="1526015" cy="1526015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трудности</a:t>
          </a:r>
          <a:endParaRPr lang="ru-RU" sz="1400" kern="1200" dirty="0"/>
        </a:p>
      </dsp:txBody>
      <dsp:txXfrm rot="10800000">
        <a:off x="3384375" y="3075151"/>
        <a:ext cx="1526015" cy="1526015"/>
      </dsp:txXfrm>
    </dsp:sp>
    <dsp:sp modelId="{83E7F046-D065-48AB-A7AB-7875D130B533}">
      <dsp:nvSpPr>
        <dsp:cNvPr id="0" name=""/>
        <dsp:cNvSpPr/>
      </dsp:nvSpPr>
      <dsp:spPr>
        <a:xfrm>
          <a:off x="4147383" y="3075151"/>
          <a:ext cx="1526015" cy="1526015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понимание</a:t>
          </a:r>
          <a:endParaRPr lang="ru-RU" sz="1400" kern="1200" dirty="0"/>
        </a:p>
      </dsp:txBody>
      <dsp:txXfrm>
        <a:off x="4147383" y="3075151"/>
        <a:ext cx="1526015" cy="152601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D746CE-CF60-45CD-83D9-A3D9C1725E2C}">
      <dsp:nvSpPr>
        <dsp:cNvPr id="0" name=""/>
        <dsp:cNvSpPr/>
      </dsp:nvSpPr>
      <dsp:spPr>
        <a:xfrm rot="10800000">
          <a:off x="1208212" y="2657"/>
          <a:ext cx="4118137" cy="683750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515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Любовь</a:t>
          </a:r>
          <a:endParaRPr lang="ru-RU" sz="2400" kern="1200" dirty="0"/>
        </a:p>
      </dsp:txBody>
      <dsp:txXfrm rot="10800000">
        <a:off x="1208212" y="2657"/>
        <a:ext cx="4118137" cy="683750"/>
      </dsp:txXfrm>
    </dsp:sp>
    <dsp:sp modelId="{0CAB1CD3-B0D8-4492-B6A2-68AC5D99A6BF}">
      <dsp:nvSpPr>
        <dsp:cNvPr id="0" name=""/>
        <dsp:cNvSpPr/>
      </dsp:nvSpPr>
      <dsp:spPr>
        <a:xfrm>
          <a:off x="866337" y="2657"/>
          <a:ext cx="683750" cy="683750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BC49E6-99D9-4146-A3F2-C5061928ED3E}">
      <dsp:nvSpPr>
        <dsp:cNvPr id="0" name=""/>
        <dsp:cNvSpPr/>
      </dsp:nvSpPr>
      <dsp:spPr>
        <a:xfrm rot="10800000">
          <a:off x="1208212" y="890513"/>
          <a:ext cx="4118137" cy="683750"/>
        </a:xfrm>
        <a:prstGeom prst="homePlat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515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Доверие</a:t>
          </a:r>
          <a:endParaRPr lang="ru-RU" sz="2400" kern="1200" dirty="0"/>
        </a:p>
      </dsp:txBody>
      <dsp:txXfrm rot="10800000">
        <a:off x="1208212" y="890513"/>
        <a:ext cx="4118137" cy="683750"/>
      </dsp:txXfrm>
    </dsp:sp>
    <dsp:sp modelId="{B548A750-10F7-4781-A6C5-A2718EB4AC4D}">
      <dsp:nvSpPr>
        <dsp:cNvPr id="0" name=""/>
        <dsp:cNvSpPr/>
      </dsp:nvSpPr>
      <dsp:spPr>
        <a:xfrm>
          <a:off x="866337" y="890513"/>
          <a:ext cx="683750" cy="683750"/>
        </a:xfrm>
        <a:prstGeom prst="ellipse">
          <a:avLst/>
        </a:prstGeom>
        <a:solidFill>
          <a:schemeClr val="accent5">
            <a:tint val="50000"/>
            <a:hueOff val="-2136473"/>
            <a:satOff val="9523"/>
            <a:lumOff val="8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9A12E2-8D7A-4393-B4FD-A81AFE29C332}">
      <dsp:nvSpPr>
        <dsp:cNvPr id="0" name=""/>
        <dsp:cNvSpPr/>
      </dsp:nvSpPr>
      <dsp:spPr>
        <a:xfrm rot="10800000">
          <a:off x="1208212" y="1778368"/>
          <a:ext cx="4118137" cy="683750"/>
        </a:xfrm>
        <a:prstGeom prst="homePlat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515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Доброта</a:t>
          </a:r>
          <a:endParaRPr lang="ru-RU" sz="2400" kern="1200" dirty="0"/>
        </a:p>
      </dsp:txBody>
      <dsp:txXfrm rot="10800000">
        <a:off x="1208212" y="1778368"/>
        <a:ext cx="4118137" cy="683750"/>
      </dsp:txXfrm>
    </dsp:sp>
    <dsp:sp modelId="{934C30B7-99E2-4695-B21A-772760C9F677}">
      <dsp:nvSpPr>
        <dsp:cNvPr id="0" name=""/>
        <dsp:cNvSpPr/>
      </dsp:nvSpPr>
      <dsp:spPr>
        <a:xfrm>
          <a:off x="866337" y="1778368"/>
          <a:ext cx="683750" cy="683750"/>
        </a:xfrm>
        <a:prstGeom prst="ellipse">
          <a:avLst/>
        </a:prstGeom>
        <a:solidFill>
          <a:schemeClr val="accent5">
            <a:tint val="50000"/>
            <a:hueOff val="-4272946"/>
            <a:satOff val="19047"/>
            <a:lumOff val="16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7AAE69-E9D3-450D-B0C5-2E0BBBA47AAF}">
      <dsp:nvSpPr>
        <dsp:cNvPr id="0" name=""/>
        <dsp:cNvSpPr/>
      </dsp:nvSpPr>
      <dsp:spPr>
        <a:xfrm rot="10800000">
          <a:off x="1208212" y="2666224"/>
          <a:ext cx="4118137" cy="683750"/>
        </a:xfrm>
        <a:prstGeom prst="homePlat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515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Верность</a:t>
          </a:r>
          <a:endParaRPr lang="ru-RU" sz="2400" kern="1200" dirty="0"/>
        </a:p>
      </dsp:txBody>
      <dsp:txXfrm rot="10800000">
        <a:off x="1208212" y="2666224"/>
        <a:ext cx="4118137" cy="683750"/>
      </dsp:txXfrm>
    </dsp:sp>
    <dsp:sp modelId="{3662A05B-3325-4860-85B6-BAAC3345862D}">
      <dsp:nvSpPr>
        <dsp:cNvPr id="0" name=""/>
        <dsp:cNvSpPr/>
      </dsp:nvSpPr>
      <dsp:spPr>
        <a:xfrm>
          <a:off x="866337" y="2666224"/>
          <a:ext cx="683750" cy="683750"/>
        </a:xfrm>
        <a:prstGeom prst="ellipse">
          <a:avLst/>
        </a:prstGeom>
        <a:solidFill>
          <a:schemeClr val="accent5">
            <a:tint val="50000"/>
            <a:hueOff val="-6409420"/>
            <a:satOff val="28570"/>
            <a:lumOff val="25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ABA7E3-0EC7-4719-BF21-FC6372C31929}">
      <dsp:nvSpPr>
        <dsp:cNvPr id="0" name=""/>
        <dsp:cNvSpPr/>
      </dsp:nvSpPr>
      <dsp:spPr>
        <a:xfrm rot="10800000">
          <a:off x="1208212" y="3554079"/>
          <a:ext cx="4118137" cy="683750"/>
        </a:xfrm>
        <a:prstGeom prst="homePlat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515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Взаимопонимание</a:t>
          </a:r>
          <a:endParaRPr lang="ru-RU" sz="2400" kern="1200" dirty="0"/>
        </a:p>
      </dsp:txBody>
      <dsp:txXfrm rot="10800000">
        <a:off x="1208212" y="3554079"/>
        <a:ext cx="4118137" cy="683750"/>
      </dsp:txXfrm>
    </dsp:sp>
    <dsp:sp modelId="{C325ED55-AF1D-48C1-9510-94B171270546}">
      <dsp:nvSpPr>
        <dsp:cNvPr id="0" name=""/>
        <dsp:cNvSpPr/>
      </dsp:nvSpPr>
      <dsp:spPr>
        <a:xfrm>
          <a:off x="866337" y="3554079"/>
          <a:ext cx="683750" cy="683750"/>
        </a:xfrm>
        <a:prstGeom prst="ellipse">
          <a:avLst/>
        </a:prstGeom>
        <a:solidFill>
          <a:schemeClr val="accent5">
            <a:tint val="50000"/>
            <a:hueOff val="-8545893"/>
            <a:satOff val="38094"/>
            <a:lumOff val="336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72B791-FE38-402F-8903-B3B017B093D0}">
      <dsp:nvSpPr>
        <dsp:cNvPr id="0" name=""/>
        <dsp:cNvSpPr/>
      </dsp:nvSpPr>
      <dsp:spPr>
        <a:xfrm rot="10800000">
          <a:off x="1208212" y="4441935"/>
          <a:ext cx="4118137" cy="683750"/>
        </a:xfrm>
        <a:prstGeom prst="homePlat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515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Уважение</a:t>
          </a:r>
          <a:endParaRPr lang="ru-RU" sz="2400" kern="1200" dirty="0"/>
        </a:p>
      </dsp:txBody>
      <dsp:txXfrm rot="10800000">
        <a:off x="1208212" y="4441935"/>
        <a:ext cx="4118137" cy="683750"/>
      </dsp:txXfrm>
    </dsp:sp>
    <dsp:sp modelId="{558D4A6C-B4B4-4DDE-B7C8-EA80701C9E82}">
      <dsp:nvSpPr>
        <dsp:cNvPr id="0" name=""/>
        <dsp:cNvSpPr/>
      </dsp:nvSpPr>
      <dsp:spPr>
        <a:xfrm>
          <a:off x="866337" y="4441935"/>
          <a:ext cx="683750" cy="683750"/>
        </a:xfrm>
        <a:prstGeom prst="ellipse">
          <a:avLst/>
        </a:prstGeom>
        <a:solidFill>
          <a:schemeClr val="accent5">
            <a:tint val="50000"/>
            <a:hueOff val="-10682366"/>
            <a:satOff val="47617"/>
            <a:lumOff val="42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FDBF81-FC2B-4CAE-AEC8-7A63673091FD}">
      <dsp:nvSpPr>
        <dsp:cNvPr id="0" name=""/>
        <dsp:cNvSpPr/>
      </dsp:nvSpPr>
      <dsp:spPr>
        <a:xfrm rot="10800000">
          <a:off x="1281340" y="2026"/>
          <a:ext cx="4524824" cy="566516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9818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Совместное проведение праздников</a:t>
          </a:r>
          <a:endParaRPr lang="ru-RU" sz="1500" kern="1200" dirty="0"/>
        </a:p>
      </dsp:txBody>
      <dsp:txXfrm rot="10800000">
        <a:off x="1281340" y="2026"/>
        <a:ext cx="4524824" cy="566516"/>
      </dsp:txXfrm>
    </dsp:sp>
    <dsp:sp modelId="{B27E9EF5-DE1A-4465-9041-508E369EF9D5}">
      <dsp:nvSpPr>
        <dsp:cNvPr id="0" name=""/>
        <dsp:cNvSpPr/>
      </dsp:nvSpPr>
      <dsp:spPr>
        <a:xfrm>
          <a:off x="998082" y="2026"/>
          <a:ext cx="566516" cy="566516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C179C2-FD7D-400C-BA52-A16A79DF9279}">
      <dsp:nvSpPr>
        <dsp:cNvPr id="0" name=""/>
        <dsp:cNvSpPr/>
      </dsp:nvSpPr>
      <dsp:spPr>
        <a:xfrm rot="10800000">
          <a:off x="1281340" y="737653"/>
          <a:ext cx="4524824" cy="566516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9818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Тематические обеды по выходным</a:t>
          </a:r>
          <a:endParaRPr lang="ru-RU" sz="1500" kern="1200" dirty="0"/>
        </a:p>
      </dsp:txBody>
      <dsp:txXfrm rot="10800000">
        <a:off x="1281340" y="737653"/>
        <a:ext cx="4524824" cy="566516"/>
      </dsp:txXfrm>
    </dsp:sp>
    <dsp:sp modelId="{277BD31B-233D-4014-8DEC-096ECCEB3859}">
      <dsp:nvSpPr>
        <dsp:cNvPr id="0" name=""/>
        <dsp:cNvSpPr/>
      </dsp:nvSpPr>
      <dsp:spPr>
        <a:xfrm>
          <a:off x="998082" y="737653"/>
          <a:ext cx="566516" cy="566516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AE10D0-F241-4181-9397-867E2DC1A43E}">
      <dsp:nvSpPr>
        <dsp:cNvPr id="0" name=""/>
        <dsp:cNvSpPr/>
      </dsp:nvSpPr>
      <dsp:spPr>
        <a:xfrm rot="10800000">
          <a:off x="1281340" y="1473279"/>
          <a:ext cx="4524824" cy="566516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9818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Поездки на отдых всей семьей </a:t>
          </a:r>
          <a:endParaRPr lang="ru-RU" sz="1500" kern="1200" dirty="0"/>
        </a:p>
      </dsp:txBody>
      <dsp:txXfrm rot="10800000">
        <a:off x="1281340" y="1473279"/>
        <a:ext cx="4524824" cy="566516"/>
      </dsp:txXfrm>
    </dsp:sp>
    <dsp:sp modelId="{72B920FD-3808-4C76-B54A-26EF3515FEAD}">
      <dsp:nvSpPr>
        <dsp:cNvPr id="0" name=""/>
        <dsp:cNvSpPr/>
      </dsp:nvSpPr>
      <dsp:spPr>
        <a:xfrm>
          <a:off x="998082" y="1473279"/>
          <a:ext cx="566516" cy="566516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71BC15-B456-4720-A088-240C426A49C5}">
      <dsp:nvSpPr>
        <dsp:cNvPr id="0" name=""/>
        <dsp:cNvSpPr/>
      </dsp:nvSpPr>
      <dsp:spPr>
        <a:xfrm rot="10800000">
          <a:off x="1281340" y="2208905"/>
          <a:ext cx="4524824" cy="566516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9818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Чтение сказок детям перед сном </a:t>
          </a:r>
          <a:endParaRPr lang="ru-RU" sz="1500" kern="1200" dirty="0"/>
        </a:p>
      </dsp:txBody>
      <dsp:txXfrm rot="10800000">
        <a:off x="1281340" y="2208905"/>
        <a:ext cx="4524824" cy="566516"/>
      </dsp:txXfrm>
    </dsp:sp>
    <dsp:sp modelId="{2C851DF9-12AC-4D7F-8A75-A45DB28CF0C9}">
      <dsp:nvSpPr>
        <dsp:cNvPr id="0" name=""/>
        <dsp:cNvSpPr/>
      </dsp:nvSpPr>
      <dsp:spPr>
        <a:xfrm>
          <a:off x="998082" y="2208905"/>
          <a:ext cx="566516" cy="566516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ED06E1-B547-4471-8CA0-BCE78B4390EE}">
      <dsp:nvSpPr>
        <dsp:cNvPr id="0" name=""/>
        <dsp:cNvSpPr/>
      </dsp:nvSpPr>
      <dsp:spPr>
        <a:xfrm rot="10800000">
          <a:off x="1281340" y="2944531"/>
          <a:ext cx="4524824" cy="566516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9818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Посещение церкви по воскресеньям</a:t>
          </a:r>
          <a:endParaRPr lang="ru-RU" sz="1500" kern="1200" dirty="0"/>
        </a:p>
      </dsp:txBody>
      <dsp:txXfrm rot="10800000">
        <a:off x="1281340" y="2944531"/>
        <a:ext cx="4524824" cy="566516"/>
      </dsp:txXfrm>
    </dsp:sp>
    <dsp:sp modelId="{E3867F1D-684E-415B-A9BD-D2C5C8718CF6}">
      <dsp:nvSpPr>
        <dsp:cNvPr id="0" name=""/>
        <dsp:cNvSpPr/>
      </dsp:nvSpPr>
      <dsp:spPr>
        <a:xfrm>
          <a:off x="998082" y="2944531"/>
          <a:ext cx="566516" cy="566516"/>
        </a:xfrm>
        <a:prstGeom prst="ellipse">
          <a:avLst/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F7AB30-4F85-4327-B2D2-11D26CABAF8F}">
      <dsp:nvSpPr>
        <dsp:cNvPr id="0" name=""/>
        <dsp:cNvSpPr/>
      </dsp:nvSpPr>
      <dsp:spPr>
        <a:xfrm rot="10800000">
          <a:off x="1281340" y="3680158"/>
          <a:ext cx="4524824" cy="566516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9818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Написание писем детьми Деду Морозу на новый год </a:t>
          </a:r>
          <a:endParaRPr lang="ru-RU" sz="1500" kern="1200" dirty="0"/>
        </a:p>
      </dsp:txBody>
      <dsp:txXfrm rot="10800000">
        <a:off x="1281340" y="3680158"/>
        <a:ext cx="4524824" cy="566516"/>
      </dsp:txXfrm>
    </dsp:sp>
    <dsp:sp modelId="{72508A7A-7733-4CF8-B976-E1E27F546332}">
      <dsp:nvSpPr>
        <dsp:cNvPr id="0" name=""/>
        <dsp:cNvSpPr/>
      </dsp:nvSpPr>
      <dsp:spPr>
        <a:xfrm>
          <a:off x="998082" y="3680158"/>
          <a:ext cx="566516" cy="566516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5271ED-4ABA-4784-A23E-93BC02323909}">
      <dsp:nvSpPr>
        <dsp:cNvPr id="0" name=""/>
        <dsp:cNvSpPr/>
      </dsp:nvSpPr>
      <dsp:spPr>
        <a:xfrm rot="10800000">
          <a:off x="1281340" y="4415784"/>
          <a:ext cx="4524824" cy="566516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9818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Выпечка домочадцами куличей на Пасху</a:t>
          </a:r>
          <a:endParaRPr lang="ru-RU" sz="1500" kern="1200" dirty="0"/>
        </a:p>
      </dsp:txBody>
      <dsp:txXfrm rot="10800000">
        <a:off x="1281340" y="4415784"/>
        <a:ext cx="4524824" cy="566516"/>
      </dsp:txXfrm>
    </dsp:sp>
    <dsp:sp modelId="{978AE8FC-D8AD-4BE6-B7A7-44D7BCCDF47F}">
      <dsp:nvSpPr>
        <dsp:cNvPr id="0" name=""/>
        <dsp:cNvSpPr/>
      </dsp:nvSpPr>
      <dsp:spPr>
        <a:xfrm>
          <a:off x="998082" y="4415784"/>
          <a:ext cx="566516" cy="566516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E73194-0B9E-4475-8466-8B6EE625FA14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5400000">
        <a:off x="-222646" y="223826"/>
        <a:ext cx="1484312" cy="1039018"/>
      </dsp:txXfrm>
    </dsp:sp>
    <dsp:sp modelId="{70F0E98F-7CD8-49E2-893D-92290264F081}">
      <dsp:nvSpPr>
        <dsp:cNvPr id="0" name=""/>
        <dsp:cNvSpPr/>
      </dsp:nvSpPr>
      <dsp:spPr>
        <a:xfrm rot="5400000">
          <a:off x="3085107" y="-2044909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Секретное рукопожатие</a:t>
          </a:r>
          <a:endParaRPr lang="ru-RU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Кушаем вместе </a:t>
          </a:r>
          <a:endParaRPr lang="ru-RU" sz="2700" kern="1200" dirty="0"/>
        </a:p>
      </dsp:txBody>
      <dsp:txXfrm rot="5400000">
        <a:off x="3085107" y="-2044909"/>
        <a:ext cx="964803" cy="5056981"/>
      </dsp:txXfrm>
    </dsp:sp>
    <dsp:sp modelId="{5C3E5104-4D89-4041-BD73-40F38F4866C1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5400000">
        <a:off x="-222646" y="1512490"/>
        <a:ext cx="1484312" cy="1039018"/>
      </dsp:txXfrm>
    </dsp:sp>
    <dsp:sp modelId="{33C033FF-F5FB-49A0-A1E3-05A2810CD86A}">
      <dsp:nvSpPr>
        <dsp:cNvPr id="0" name=""/>
        <dsp:cNvSpPr/>
      </dsp:nvSpPr>
      <dsp:spPr>
        <a:xfrm rot="5400000">
          <a:off x="3085107" y="-756245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Семейные объятия</a:t>
          </a:r>
          <a:endParaRPr lang="ru-RU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Сказки на ночь</a:t>
          </a:r>
          <a:endParaRPr lang="ru-RU" sz="2700" kern="1200" dirty="0"/>
        </a:p>
      </dsp:txBody>
      <dsp:txXfrm rot="5400000">
        <a:off x="3085107" y="-756245"/>
        <a:ext cx="964803" cy="5056981"/>
      </dsp:txXfrm>
    </dsp:sp>
    <dsp:sp modelId="{ECBB495C-405E-4714-8A76-7A173D7051D2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5400000">
        <a:off x="-222646" y="2801154"/>
        <a:ext cx="1484312" cy="1039018"/>
      </dsp:txXfrm>
    </dsp:sp>
    <dsp:sp modelId="{EC24454F-A0E2-4A65-AF14-2829BD8D3207}">
      <dsp:nvSpPr>
        <dsp:cNvPr id="0" name=""/>
        <dsp:cNvSpPr/>
      </dsp:nvSpPr>
      <dsp:spPr>
        <a:xfrm rot="5400000">
          <a:off x="3085107" y="532418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Вечерняя прогулка</a:t>
          </a:r>
          <a:endParaRPr lang="ru-RU" sz="2700" kern="1200" dirty="0"/>
        </a:p>
      </dsp:txBody>
      <dsp:txXfrm rot="5400000">
        <a:off x="3085107" y="532418"/>
        <a:ext cx="964803" cy="5056981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E73194-0B9E-4475-8466-8B6EE625FA14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5400000">
        <a:off x="-222646" y="223826"/>
        <a:ext cx="1484312" cy="1039018"/>
      </dsp:txXfrm>
    </dsp:sp>
    <dsp:sp modelId="{70F0E98F-7CD8-49E2-893D-92290264F081}">
      <dsp:nvSpPr>
        <dsp:cNvPr id="0" name=""/>
        <dsp:cNvSpPr/>
      </dsp:nvSpPr>
      <dsp:spPr>
        <a:xfrm rot="5400000">
          <a:off x="3085107" y="-2044909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err="1" smtClean="0"/>
            <a:t>Квесты</a:t>
          </a:r>
          <a:r>
            <a:rPr lang="ru-RU" sz="2400" kern="1200" baseline="0" dirty="0" smtClean="0"/>
            <a:t> по случаю дня рождения 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Рисовать друг другу открытки </a:t>
          </a:r>
          <a:endParaRPr lang="ru-RU" sz="2400" kern="1200" dirty="0"/>
        </a:p>
      </dsp:txBody>
      <dsp:txXfrm rot="5400000">
        <a:off x="3085107" y="-2044909"/>
        <a:ext cx="964803" cy="5056981"/>
      </dsp:txXfrm>
    </dsp:sp>
    <dsp:sp modelId="{5C3E5104-4D89-4041-BD73-40F38F4866C1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5400000">
        <a:off x="-222646" y="1512490"/>
        <a:ext cx="1484312" cy="1039018"/>
      </dsp:txXfrm>
    </dsp:sp>
    <dsp:sp modelId="{33C033FF-F5FB-49A0-A1E3-05A2810CD86A}">
      <dsp:nvSpPr>
        <dsp:cNvPr id="0" name=""/>
        <dsp:cNvSpPr/>
      </dsp:nvSpPr>
      <dsp:spPr>
        <a:xfrm rot="5400000">
          <a:off x="3085107" y="-756245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Приготовление пищи с «любовью»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Говорим теплые слова</a:t>
          </a:r>
          <a:endParaRPr lang="ru-RU" sz="2400" kern="1200" dirty="0"/>
        </a:p>
      </dsp:txBody>
      <dsp:txXfrm rot="5400000">
        <a:off x="3085107" y="-756245"/>
        <a:ext cx="964803" cy="5056981"/>
      </dsp:txXfrm>
    </dsp:sp>
    <dsp:sp modelId="{ECBB495C-405E-4714-8A76-7A173D7051D2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5400000">
        <a:off x="-222646" y="2801154"/>
        <a:ext cx="1484312" cy="1039018"/>
      </dsp:txXfrm>
    </dsp:sp>
    <dsp:sp modelId="{EC24454F-A0E2-4A65-AF14-2829BD8D3207}">
      <dsp:nvSpPr>
        <dsp:cNvPr id="0" name=""/>
        <dsp:cNvSpPr/>
      </dsp:nvSpPr>
      <dsp:spPr>
        <a:xfrm rot="5400000">
          <a:off x="3085107" y="532418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Вечер стихов и песен </a:t>
          </a:r>
          <a:endParaRPr lang="ru-RU" sz="2400" kern="1200" dirty="0"/>
        </a:p>
      </dsp:txBody>
      <dsp:txXfrm rot="5400000">
        <a:off x="3085107" y="532418"/>
        <a:ext cx="964803" cy="5056981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E73194-0B9E-4475-8466-8B6EE625FA14}">
      <dsp:nvSpPr>
        <dsp:cNvPr id="0" name=""/>
        <dsp:cNvSpPr/>
      </dsp:nvSpPr>
      <dsp:spPr>
        <a:xfrm rot="5400000">
          <a:off x="-222429" y="225592"/>
          <a:ext cx="1482862" cy="1038004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/>
        </a:p>
      </dsp:txBody>
      <dsp:txXfrm rot="5400000">
        <a:off x="-222429" y="225592"/>
        <a:ext cx="1482862" cy="1038004"/>
      </dsp:txXfrm>
    </dsp:sp>
    <dsp:sp modelId="{70F0E98F-7CD8-49E2-893D-92290264F081}">
      <dsp:nvSpPr>
        <dsp:cNvPr id="0" name=""/>
        <dsp:cNvSpPr/>
      </dsp:nvSpPr>
      <dsp:spPr>
        <a:xfrm rot="5400000">
          <a:off x="3085071" y="-2043904"/>
          <a:ext cx="963860" cy="5057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Семейный фотоальбом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Домашний театр</a:t>
          </a:r>
          <a:endParaRPr lang="ru-RU" sz="2000" kern="1200" dirty="0"/>
        </a:p>
      </dsp:txBody>
      <dsp:txXfrm rot="5400000">
        <a:off x="3085071" y="-2043904"/>
        <a:ext cx="963860" cy="5057995"/>
      </dsp:txXfrm>
    </dsp:sp>
    <dsp:sp modelId="{5C3E5104-4D89-4041-BD73-40F38F4866C1}">
      <dsp:nvSpPr>
        <dsp:cNvPr id="0" name=""/>
        <dsp:cNvSpPr/>
      </dsp:nvSpPr>
      <dsp:spPr>
        <a:xfrm rot="5400000">
          <a:off x="-222429" y="1512997"/>
          <a:ext cx="1482862" cy="1038004"/>
        </a:xfrm>
        <a:prstGeom prst="chevron">
          <a:avLst/>
        </a:prstGeom>
        <a:solidFill>
          <a:schemeClr val="accent2">
            <a:shade val="50000"/>
            <a:hueOff val="-27656"/>
            <a:satOff val="-5606"/>
            <a:lumOff val="30834"/>
            <a:alphaOff val="0"/>
          </a:schemeClr>
        </a:solidFill>
        <a:ln w="25400" cap="flat" cmpd="sng" algn="ctr">
          <a:solidFill>
            <a:schemeClr val="accent2">
              <a:shade val="50000"/>
              <a:hueOff val="-27656"/>
              <a:satOff val="-5606"/>
              <a:lumOff val="308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/>
        </a:p>
      </dsp:txBody>
      <dsp:txXfrm rot="5400000">
        <a:off x="-222429" y="1512997"/>
        <a:ext cx="1482862" cy="1038004"/>
      </dsp:txXfrm>
    </dsp:sp>
    <dsp:sp modelId="{33C033FF-F5FB-49A0-A1E3-05A2810CD86A}">
      <dsp:nvSpPr>
        <dsp:cNvPr id="0" name=""/>
        <dsp:cNvSpPr/>
      </dsp:nvSpPr>
      <dsp:spPr>
        <a:xfrm rot="5400000">
          <a:off x="3085071" y="-756498"/>
          <a:ext cx="963860" cy="5057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-26567"/>
              <a:satOff val="-4851"/>
              <a:lumOff val="280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Домашние посиделки 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Подарки своими руками</a:t>
          </a:r>
          <a:endParaRPr lang="ru-RU" sz="2000" kern="1200" dirty="0"/>
        </a:p>
      </dsp:txBody>
      <dsp:txXfrm rot="5400000">
        <a:off x="3085071" y="-756498"/>
        <a:ext cx="963860" cy="5057995"/>
      </dsp:txXfrm>
    </dsp:sp>
    <dsp:sp modelId="{ECBB495C-405E-4714-8A76-7A173D7051D2}">
      <dsp:nvSpPr>
        <dsp:cNvPr id="0" name=""/>
        <dsp:cNvSpPr/>
      </dsp:nvSpPr>
      <dsp:spPr>
        <a:xfrm rot="5400000">
          <a:off x="-222429" y="2800403"/>
          <a:ext cx="1482862" cy="1038004"/>
        </a:xfrm>
        <a:prstGeom prst="chevron">
          <a:avLst/>
        </a:prstGeom>
        <a:solidFill>
          <a:schemeClr val="accent2">
            <a:shade val="50000"/>
            <a:hueOff val="-27656"/>
            <a:satOff val="-5606"/>
            <a:lumOff val="30834"/>
            <a:alphaOff val="0"/>
          </a:schemeClr>
        </a:solidFill>
        <a:ln w="25400" cap="flat" cmpd="sng" algn="ctr">
          <a:solidFill>
            <a:schemeClr val="accent2">
              <a:shade val="50000"/>
              <a:hueOff val="-27656"/>
              <a:satOff val="-5606"/>
              <a:lumOff val="308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/>
        </a:p>
      </dsp:txBody>
      <dsp:txXfrm rot="5400000">
        <a:off x="-222429" y="2800403"/>
        <a:ext cx="1482862" cy="1038004"/>
      </dsp:txXfrm>
    </dsp:sp>
    <dsp:sp modelId="{EC24454F-A0E2-4A65-AF14-2829BD8D3207}">
      <dsp:nvSpPr>
        <dsp:cNvPr id="0" name=""/>
        <dsp:cNvSpPr/>
      </dsp:nvSpPr>
      <dsp:spPr>
        <a:xfrm rot="5400000">
          <a:off x="3085071" y="530906"/>
          <a:ext cx="963860" cy="5057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-26567"/>
              <a:satOff val="-4851"/>
              <a:lumOff val="280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Семейный календарь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Совместное чтение книг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Маленькие праздники </a:t>
          </a:r>
          <a:endParaRPr lang="ru-RU" sz="2000" kern="1200" dirty="0"/>
        </a:p>
      </dsp:txBody>
      <dsp:txXfrm rot="5400000">
        <a:off x="3085071" y="530906"/>
        <a:ext cx="963860" cy="5057995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9BF4BD-3FC1-43C6-B761-81A83AA113DE}">
      <dsp:nvSpPr>
        <dsp:cNvPr id="0" name=""/>
        <dsp:cNvSpPr/>
      </dsp:nvSpPr>
      <dsp:spPr>
        <a:xfrm>
          <a:off x="0" y="3333360"/>
          <a:ext cx="6096000" cy="7292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4. Закрепление традиций</a:t>
          </a:r>
          <a:endParaRPr lang="ru-RU" sz="2500" b="1" kern="1200" dirty="0"/>
        </a:p>
      </dsp:txBody>
      <dsp:txXfrm>
        <a:off x="0" y="3333360"/>
        <a:ext cx="6096000" cy="729257"/>
      </dsp:txXfrm>
    </dsp:sp>
    <dsp:sp modelId="{BF2592D4-793F-49BD-AF55-ABD578C15434}">
      <dsp:nvSpPr>
        <dsp:cNvPr id="0" name=""/>
        <dsp:cNvSpPr/>
      </dsp:nvSpPr>
      <dsp:spPr>
        <a:xfrm rot="10800000">
          <a:off x="0" y="2222700"/>
          <a:ext cx="6096000" cy="112159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3. Умеренность в своих желаниях </a:t>
          </a:r>
          <a:endParaRPr lang="ru-RU" sz="2500" b="1" kern="1200" dirty="0"/>
        </a:p>
      </dsp:txBody>
      <dsp:txXfrm rot="10800000">
        <a:off x="0" y="2222700"/>
        <a:ext cx="6096000" cy="1121598"/>
      </dsp:txXfrm>
    </dsp:sp>
    <dsp:sp modelId="{2D876FE8-24FA-4395-8658-746782C85629}">
      <dsp:nvSpPr>
        <dsp:cNvPr id="0" name=""/>
        <dsp:cNvSpPr/>
      </dsp:nvSpPr>
      <dsp:spPr>
        <a:xfrm rot="10800000">
          <a:off x="0" y="1112041"/>
          <a:ext cx="6096000" cy="112159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2. Сделать первый шаг </a:t>
          </a:r>
          <a:endParaRPr lang="ru-RU" sz="2500" b="1" kern="1200" dirty="0"/>
        </a:p>
      </dsp:txBody>
      <dsp:txXfrm rot="10800000">
        <a:off x="0" y="1112041"/>
        <a:ext cx="6096000" cy="1121598"/>
      </dsp:txXfrm>
    </dsp:sp>
    <dsp:sp modelId="{AE5EAB18-D36C-4B37-B8E8-CD992FFEA84F}">
      <dsp:nvSpPr>
        <dsp:cNvPr id="0" name=""/>
        <dsp:cNvSpPr/>
      </dsp:nvSpPr>
      <dsp:spPr>
        <a:xfrm rot="10800000">
          <a:off x="0" y="1381"/>
          <a:ext cx="6096000" cy="112159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1. Придумать саму традицию </a:t>
          </a:r>
          <a:endParaRPr lang="ru-RU" sz="2500" b="1" kern="1200" dirty="0"/>
        </a:p>
      </dsp:txBody>
      <dsp:txXfrm rot="10800000">
        <a:off x="0" y="1381"/>
        <a:ext cx="6096000" cy="11215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рево в стиле бумажной резки с детскими фигурами белый изолированный фон экологически чистая те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225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348880"/>
            <a:ext cx="7772400" cy="1470025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Семейные ценности и традиции семьи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188640"/>
            <a:ext cx="6400800" cy="55091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МБДОУ </a:t>
            </a:r>
            <a:r>
              <a:rPr lang="ru-RU" sz="2000" dirty="0" err="1" smtClean="0"/>
              <a:t>д</a:t>
            </a:r>
            <a:r>
              <a:rPr lang="en-US" sz="2000" dirty="0" smtClean="0"/>
              <a:t>/</a:t>
            </a:r>
            <a:r>
              <a:rPr lang="ru-RU" sz="2000" dirty="0" smtClean="0"/>
              <a:t>с 33 «Веснушки»</a:t>
            </a:r>
            <a:endParaRPr lang="ru-RU" sz="20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9512" y="6307088"/>
            <a:ext cx="3312368" cy="55091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noProof="0" dirty="0" smtClean="0">
                <a:solidFill>
                  <a:schemeClr val="tx1">
                    <a:tint val="75000"/>
                  </a:schemeClr>
                </a:solidFill>
              </a:rPr>
              <a:t>Подготовила: </a:t>
            </a:r>
            <a:br>
              <a:rPr lang="ru-RU" sz="2000" noProof="0" dirty="0" smtClean="0">
                <a:solidFill>
                  <a:schemeClr val="tx1">
                    <a:tint val="75000"/>
                  </a:schemeClr>
                </a:solidFill>
              </a:rPr>
            </a:br>
            <a:r>
              <a:rPr lang="ru-RU" sz="2000" noProof="0" dirty="0" smtClean="0">
                <a:solidFill>
                  <a:schemeClr val="tx1">
                    <a:tint val="75000"/>
                  </a:schemeClr>
                </a:solidFill>
              </a:rPr>
              <a:t>Канаш Н.А, воспитатель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лубое сердце и семейная деревянная табличка изображение 3d Render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159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Примеры традиций: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-612576" y="1484784"/>
          <a:ext cx="6804248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лубое сердце и семейная деревянная табличка изображение 3d Render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159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Традиции на каждый день: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51520" y="184482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лубое сердце и семейная деревянная табличка изображение 3d Render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159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Интересные семейные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традициии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51520" y="184482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лубое сердце и семейная деревянная табличка изображение 3d Render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159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Другие семейные ценности и традиции, зачастую забытые нами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51520" y="184482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лубое сердце и семейная деревянная табличка изображение 3d Render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159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Как создать семейную традицию?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395536" y="148478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лубое сердце и семейная деревянная табличка изображение 3d Render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159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такое семейные ценности?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323528" y="1628800"/>
            <a:ext cx="5544616" cy="4680520"/>
          </a:xfrm>
          <a:prstGeom prst="verticalScroll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Семейные ценности </a:t>
            </a:r>
            <a:r>
              <a:rPr lang="ru-RU" sz="2800" dirty="0" smtClean="0"/>
              <a:t>– культивируемая в обществе совокупность представлений о семье, влияющая на выбор семейных целей, способов организации жизнедеятельности и взаимодействия 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лубое сердце и семейная деревянная табличка изображение 3d Render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159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емейные ценности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-540568" y="1556792"/>
          <a:ext cx="734481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лубое сердце и семейная деревянная табличка изображение 3d Render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159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емейные ценности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23528" y="62068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2" name="Picture 2" descr="Picture backgroun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005064"/>
            <a:ext cx="2944327" cy="16561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364" name="Picture 4" descr="Picture background"/>
          <p:cNvPicPr>
            <a:picLocks noChangeAspect="1" noChangeArrowheads="1"/>
          </p:cNvPicPr>
          <p:nvPr/>
        </p:nvPicPr>
        <p:blipFill>
          <a:blip r:embed="rId9" cstate="print"/>
          <a:srcRect b="3744"/>
          <a:stretch>
            <a:fillRect/>
          </a:stretch>
        </p:blipFill>
        <p:spPr bwMode="auto">
          <a:xfrm>
            <a:off x="3419872" y="4509120"/>
            <a:ext cx="2334040" cy="2160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лубое сердце и семейная деревянная табличка изображение 3d Render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159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емейные ценности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9752" y="1340768"/>
            <a:ext cx="4356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Это – все то, что люди переживают вместе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-324544" y="1988840"/>
          <a:ext cx="6768752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лубое сердце и семейная деревянная табличка изображение 3d Render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159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Виды семейных ценностей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251520" y="1397000"/>
          <a:ext cx="6192688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лубое сердце и семейная деревянная табличка изображение 3d Render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159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емейных ценностей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395536" y="1628800"/>
            <a:ext cx="4824536" cy="4032448"/>
          </a:xfrm>
          <a:prstGeom prst="foldedCorne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Семейные ценности формируют у маленького человека понимание роли семьи, ее значимости и уникальности. Именно в окружении близких, дети учатся правильно выражать свои чувства, доброту и щедрость, уважение и ответственность за свои поступки, любовь, доверие и честность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лубое сердце и семейная деревянная табличка изображение 3d Render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159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емейных ценностей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395536" y="1628800"/>
            <a:ext cx="5400600" cy="4752528"/>
          </a:xfrm>
          <a:prstGeom prst="foldedCorne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семьи и воспитание ценностей – тяжелая задача. Она требует большой самоотдачи и кропотливого многолетнего труда. Родовые ценности формируют культуру человека, делают общество более гуманным.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Одним из наиболее доступных способов, как это сделать естественно и непринужденно, являются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традиции</a:t>
            </a:r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лубое сердце и семейная деревянная табличка изображение 3d Render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159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Семейные традиции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1556792"/>
            <a:ext cx="5256584" cy="48245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Семейные традиции – это присущие семье нормы и стиль поведения, привычки и взгляды, а также традиции, что передаются по наследству. Существуют также и семейные обычаи – установленный порядок поведения в быту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Семейные традиции – это регулярно повторяющиеся действия членов семьи, направленные на сплочение внутрисемейных связей и укрепление семьи как главной основы общества. 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Семья и семейные традиции – это основа воспитания детей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371</Words>
  <Application>Microsoft Office PowerPoint</Application>
  <PresentationFormat>Экран (4:3)</PresentationFormat>
  <Paragraphs>76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Семейные ценности и традиции семьи </vt:lpstr>
      <vt:lpstr>Что такое семейные ценности? </vt:lpstr>
      <vt:lpstr>Семейные ценности </vt:lpstr>
      <vt:lpstr>Семейные ценности </vt:lpstr>
      <vt:lpstr>Семейные ценности</vt:lpstr>
      <vt:lpstr>Виды семейных ценностей </vt:lpstr>
      <vt:lpstr>Семейных ценностей </vt:lpstr>
      <vt:lpstr>Семейных ценностей </vt:lpstr>
      <vt:lpstr>Семейные традиции</vt:lpstr>
      <vt:lpstr>Примеры традиций: </vt:lpstr>
      <vt:lpstr>Традиции на каждый день: </vt:lpstr>
      <vt:lpstr>Интересные семейные традициии</vt:lpstr>
      <vt:lpstr>Другие семейные ценности и традиции, зачастую забытые нами </vt:lpstr>
      <vt:lpstr>Как создать семейную традицию?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Семейные ценности и традиции семьи </dc:title>
  <dc:creator>1</dc:creator>
  <cp:lastModifiedBy>1</cp:lastModifiedBy>
  <cp:revision>1</cp:revision>
  <dcterms:created xsi:type="dcterms:W3CDTF">2025-04-20T10:28:55Z</dcterms:created>
  <dcterms:modified xsi:type="dcterms:W3CDTF">2025-04-20T11:40:52Z</dcterms:modified>
</cp:coreProperties>
</file>