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6" r:id="rId8"/>
    <p:sldId id="264" r:id="rId9"/>
    <p:sldId id="265" r:id="rId10"/>
    <p:sldId id="262" r:id="rId11"/>
    <p:sldId id="267" r:id="rId12"/>
    <p:sldId id="268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slide" Target="slide8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image" Target="../media/image5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игра</a:t>
            </a:r>
            <a:b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«Первоцветы»</a:t>
            </a:r>
          </a:p>
        </p:txBody>
      </p:sp>
      <p:pic>
        <p:nvPicPr>
          <p:cNvPr id="4" name="Рисунок 3" descr="Весенние - загадки для детей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381" y="193183"/>
            <a:ext cx="1905000" cy="276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713150" y="19318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Муниципальное автономное дошкольное образовательное</a:t>
            </a:r>
          </a:p>
          <a:p>
            <a:pPr lvl="0" algn="ctr" defTabSz="914400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учреждение – детский сад №44 «Гнёздышко»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4451" y="4340858"/>
            <a:ext cx="35631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ru-RU" sz="1600" b="1" kern="0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игры</a:t>
            </a:r>
          </a:p>
          <a:p>
            <a:pPr lvl="0" algn="ctr" defTabSz="914400">
              <a:defRPr/>
            </a:pPr>
            <a:r>
              <a:rPr lang="ru-RU" sz="1600" b="1" kern="0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</a:t>
            </a:r>
          </a:p>
          <a:p>
            <a:pPr lvl="0" algn="ctr" defTabSz="914400">
              <a:defRPr/>
            </a:pPr>
            <a:r>
              <a:rPr lang="ru-RU" sz="1600" b="1" kern="0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Гульфия  </a:t>
            </a:r>
            <a:r>
              <a:rPr lang="ru-RU" sz="1600" b="1" kern="0" cap="all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Нажмутдиновна</a:t>
            </a:r>
            <a:endParaRPr lang="ru-RU" sz="1600" b="1" kern="0" cap="all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/>
            <a:r>
              <a:rPr lang="ru-RU" sz="1600" b="1" kern="0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br>
              <a:rPr lang="ru-RU" sz="1600" b="1" kern="0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15425" y="6195158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>
              <a:defRPr/>
            </a:pPr>
            <a:r>
              <a:rPr lang="ru-RU" sz="1600" b="1" kern="0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Среднеуральск</a:t>
            </a:r>
            <a:endParaRPr lang="ru-RU" sz="160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Стрелка вправо 9">
            <a:hlinkClick r:id="rId3" action="ppaction://hlinksldjump"/>
          </p:cNvPr>
          <p:cNvSpPr/>
          <p:nvPr/>
        </p:nvSpPr>
        <p:spPr>
          <a:xfrm>
            <a:off x="437323" y="6009899"/>
            <a:ext cx="1801922" cy="66284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Правила игры</a:t>
            </a:r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AFE71C5E-8424-4AB6-B19E-7911BF610C88}"/>
              </a:ext>
            </a:extLst>
          </p:cNvPr>
          <p:cNvSpPr/>
          <p:nvPr/>
        </p:nvSpPr>
        <p:spPr>
          <a:xfrm>
            <a:off x="10175032" y="6018832"/>
            <a:ext cx="1745743" cy="691205"/>
          </a:xfrm>
          <a:prstGeom prst="rightArrow">
            <a:avLst>
              <a:gd name="adj1" fmla="val 39062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 </a:t>
            </a:r>
            <a:r>
              <a:rPr lang="ru-RU" dirty="0">
                <a:hlinkClick r:id="rId4" action="ppaction://hlinksldjump"/>
              </a:rPr>
              <a:t>слайд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0056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425779" y="386365"/>
            <a:ext cx="4816699" cy="211213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— травянистое растение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цветком сиреневого цвета.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переставьте ударение,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превращаюсь я в конфету 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Загадки про цветы: ирис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917" y="2691683"/>
            <a:ext cx="6278720" cy="399245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Стрелка вправо 8">
            <a:hlinkClick r:id="rId3" action="ppaction://hlinksldjump"/>
          </p:cNvPr>
          <p:cNvSpPr/>
          <p:nvPr/>
        </p:nvSpPr>
        <p:spPr>
          <a:xfrm>
            <a:off x="10328856" y="5821251"/>
            <a:ext cx="940157" cy="48939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48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425779" y="386365"/>
            <a:ext cx="4816699" cy="211213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чудак цветок весенний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Удивляет своим цветеньем.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сугроба появляется,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Лучам солнца улыбается</a:t>
            </a:r>
          </a:p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Самые красивые подснежники в мире: виды,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956" y="2498500"/>
            <a:ext cx="6490953" cy="42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 вправо 5">
            <a:hlinkClick r:id="rId3" action="ppaction://hlinksldjump"/>
          </p:cNvPr>
          <p:cNvSpPr/>
          <p:nvPr/>
        </p:nvSpPr>
        <p:spPr>
          <a:xfrm>
            <a:off x="10522039" y="6014434"/>
            <a:ext cx="1249251" cy="51515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34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425778" y="386365"/>
            <a:ext cx="5602311" cy="22538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Милое создание, весенний первоцвет.</a:t>
            </a:r>
          </a:p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него получится красивейший букет.</a:t>
            </a:r>
          </a:p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Чувствует себя в нем королем,</a:t>
            </a:r>
          </a:p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Ведь корона желтая всегда при нем</a:t>
            </a:r>
          </a:p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Нарцис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546" y="2659017"/>
            <a:ext cx="6026774" cy="419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9607639" y="4056845"/>
            <a:ext cx="1249251" cy="72121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6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6478371" y="1561927"/>
            <a:ext cx="5602311" cy="22538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Белые горошины на стебле повисли.</a:t>
            </a:r>
          </a:p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Будто снежные комочки</a:t>
            </a:r>
          </a:p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листе широколистном.</a:t>
            </a:r>
          </a:p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Ландыш майский - фото и описание, где растет, как выглядит, виде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5" y="541643"/>
            <a:ext cx="6104886" cy="608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10560676" y="5911404"/>
            <a:ext cx="978794" cy="50227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0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Ландыш майский - фото и описание, где растет, как выглядит, видео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90" b="11632"/>
          <a:stretch/>
        </p:blipFill>
        <p:spPr bwMode="auto">
          <a:xfrm>
            <a:off x="1390919" y="307764"/>
            <a:ext cx="3206839" cy="313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Нарцисс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7"/>
          <a:stretch/>
        </p:blipFill>
        <p:spPr bwMode="auto">
          <a:xfrm>
            <a:off x="4597757" y="3438658"/>
            <a:ext cx="3167140" cy="295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Самые красивые подснежники в мире: виды, ФОТО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2" r="2743"/>
          <a:stretch/>
        </p:blipFill>
        <p:spPr bwMode="auto">
          <a:xfrm>
            <a:off x="1390918" y="3438658"/>
            <a:ext cx="3206839" cy="295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Загадки про цветы: ирис">
            <a:hlinkClick r:id="rId2" action="ppaction://hlinksldjump"/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08" r="2256"/>
          <a:stretch/>
        </p:blipFill>
        <p:spPr bwMode="auto">
          <a:xfrm>
            <a:off x="4597757" y="307765"/>
            <a:ext cx="3167140" cy="313089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8474299" y="1378040"/>
            <a:ext cx="3309870" cy="26659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Предвестник весенний спешит появиться.</a:t>
            </a:r>
            <a:b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последний мороз это чудо случится.</a:t>
            </a:r>
            <a:b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тянет цветочек свой нежный из снега,</a:t>
            </a:r>
            <a:b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напомнить, что скоро лето.</a:t>
            </a:r>
            <a:b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44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Смайлики - красивые картинки (40 фото) • Прикольные картинки и позити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591" y="284715"/>
            <a:ext cx="6625062" cy="644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лево 1">
            <a:hlinkClick r:id="rId3" action="ppaction://hlinksldjump"/>
          </p:cNvPr>
          <p:cNvSpPr/>
          <p:nvPr/>
        </p:nvSpPr>
        <p:spPr>
          <a:xfrm>
            <a:off x="9684913" y="5576552"/>
            <a:ext cx="1700011" cy="81136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534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Люблю быть нужным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411" y="941231"/>
            <a:ext cx="6513983" cy="449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лево 1">
            <a:hlinkClick r:id="rId3" action="ppaction://hlinksldjump"/>
          </p:cNvPr>
          <p:cNvSpPr/>
          <p:nvPr/>
        </p:nvSpPr>
        <p:spPr>
          <a:xfrm>
            <a:off x="257577" y="5438468"/>
            <a:ext cx="2356834" cy="97521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Титульный лист </a:t>
            </a:r>
          </a:p>
        </p:txBody>
      </p:sp>
      <p:sp>
        <p:nvSpPr>
          <p:cNvPr id="3" name="Стрелка вправо 2">
            <a:hlinkClick r:id="rId4" action="ppaction://hlinksldjump"/>
          </p:cNvPr>
          <p:cNvSpPr/>
          <p:nvPr/>
        </p:nvSpPr>
        <p:spPr>
          <a:xfrm>
            <a:off x="9298546" y="5438468"/>
            <a:ext cx="2240924" cy="11426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716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Нарцисс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7"/>
          <a:stretch/>
        </p:blipFill>
        <p:spPr bwMode="auto">
          <a:xfrm>
            <a:off x="4597757" y="3438658"/>
            <a:ext cx="3167140" cy="295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Самые красивые подснежники в мире: виды, ФОТО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2" r="2743"/>
          <a:stretch/>
        </p:blipFill>
        <p:spPr bwMode="auto">
          <a:xfrm>
            <a:off x="1390918" y="3438657"/>
            <a:ext cx="3206839" cy="295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Загадки про цветы: ирис">
            <a:hlinkClick r:id="rId2" action="ppaction://hlinksldjump"/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08" r="2256"/>
          <a:stretch/>
        </p:blipFill>
        <p:spPr bwMode="auto">
          <a:xfrm>
            <a:off x="4597757" y="307765"/>
            <a:ext cx="3167140" cy="313089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8371268" y="2105694"/>
            <a:ext cx="3309870" cy="26659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Весна – это праздник цветов,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их с радостью встретить готов.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Стебель высокий. Цветок как стакан.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привлекает красивый…</a:t>
            </a:r>
          </a:p>
        </p:txBody>
      </p:sp>
      <p:pic>
        <p:nvPicPr>
          <p:cNvPr id="7170" name="Picture 2" descr="Красный тюльпан: raven_yellow — LiveJournal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7"/>
          <a:stretch/>
        </p:blipFill>
        <p:spPr bwMode="auto">
          <a:xfrm>
            <a:off x="1378039" y="307765"/>
            <a:ext cx="3219718" cy="313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060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Смайлики - красивые картинки (40 фото) • Прикольные картинки и позитив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591" y="284715"/>
            <a:ext cx="6625062" cy="644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лево 1">
            <a:hlinkClick r:id="rId4" action="ppaction://hlinksldjump"/>
          </p:cNvPr>
          <p:cNvSpPr/>
          <p:nvPr/>
        </p:nvSpPr>
        <p:spPr>
          <a:xfrm>
            <a:off x="9684913" y="5576552"/>
            <a:ext cx="1700011" cy="81136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777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Люблю быть нужным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411" y="941231"/>
            <a:ext cx="6513983" cy="449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лево 1">
            <a:hlinkClick r:id="rId3" action="ppaction://hlinksldjump"/>
          </p:cNvPr>
          <p:cNvSpPr/>
          <p:nvPr/>
        </p:nvSpPr>
        <p:spPr>
          <a:xfrm>
            <a:off x="257577" y="5438468"/>
            <a:ext cx="2356834" cy="97521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Титульный лист</a:t>
            </a:r>
          </a:p>
        </p:txBody>
      </p:sp>
      <p:sp>
        <p:nvSpPr>
          <p:cNvPr id="3" name="Стрелка вправо 2">
            <a:hlinkClick r:id="rId4" action="ppaction://hlinksldjump"/>
          </p:cNvPr>
          <p:cNvSpPr/>
          <p:nvPr/>
        </p:nvSpPr>
        <p:spPr>
          <a:xfrm>
            <a:off x="9128394" y="5438468"/>
            <a:ext cx="2411076" cy="11426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2847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980" y="260618"/>
            <a:ext cx="6502400" cy="5461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24047" y="4952177"/>
            <a:ext cx="44802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игру!</a:t>
            </a:r>
          </a:p>
        </p:txBody>
      </p:sp>
    </p:spTree>
    <p:extLst>
      <p:ext uri="{BB962C8B-B14F-4D97-AF65-F5344CB8AC3E}">
        <p14:creationId xmlns:p14="http://schemas.microsoft.com/office/powerpoint/2010/main" val="251012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1548256" y="386367"/>
            <a:ext cx="8703327" cy="6181466"/>
          </a:xfrm>
          <a:prstGeom prst="horizontalScroll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игры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Цель :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Закрепить знания детей о цветах первоцветах.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Детям предлагается отгадать загадки.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игры:</a:t>
            </a:r>
          </a:p>
          <a:p>
            <a:pPr marL="457200" lvl="0" indent="-457200" defTabSz="914400">
              <a:buFontTx/>
              <a:buAutoNum type="arabicPeriod"/>
              <a:defRPr/>
            </a:pPr>
            <a:r>
              <a:rPr 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Кликнув на стрелочку  вы переходите на следующий слайд;</a:t>
            </a:r>
          </a:p>
          <a:p>
            <a:pPr marL="457200" lvl="0" indent="-457200" defTabSz="914400">
              <a:buFontTx/>
              <a:buAutoNum type="arabicPeriod"/>
              <a:defRPr/>
            </a:pPr>
            <a:r>
              <a:rPr 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Слайды №2, №3, №4, №5 с загадками </a:t>
            </a:r>
            <a:r>
              <a:rPr lang="ru-RU" b="1" ker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повторения;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defTabSz="914400">
              <a:buFontTx/>
              <a:buAutoNum type="arabicPeriod"/>
            </a:pPr>
            <a:r>
              <a:rPr 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Читаете ребенку загадку, 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правильный ответ,</a:t>
            </a:r>
            <a:r>
              <a:rPr kumimoji="0" lang="ru-RU" sz="1800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кликаете на слайд и появляется картинка;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слайде №6</a:t>
            </a:r>
            <a:r>
              <a:rPr kumimoji="0" lang="ru-RU" sz="1800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№9</a:t>
            </a:r>
            <a:r>
              <a:rPr kumimoji="0" lang="ru-RU" sz="1800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читаем загадку и </a:t>
            </a:r>
            <a:r>
              <a:rPr 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ыбираем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правильный ответ (картинку);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 правильном ответе появляется весёлый смайлик, кликаем на стрелочку и  попадаем на следующий слайд;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 неправильном выборе появляется  грустный смайлик, кликаем на стрелочку и возвращаемся на страницу с загадкой;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Синяя стрелочка всегда вас  переведет на слайд №1.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3747751" y="5882789"/>
            <a:ext cx="2356834" cy="97521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2" action="ppaction://hlinksldjump"/>
              </a:rPr>
              <a:t>Титульный</a:t>
            </a:r>
            <a:r>
              <a:rPr lang="ru-RU" dirty="0"/>
              <a:t> лист</a:t>
            </a:r>
          </a:p>
        </p:txBody>
      </p:sp>
    </p:spTree>
    <p:extLst>
      <p:ext uri="{BB962C8B-B14F-4D97-AF65-F5344CB8AC3E}">
        <p14:creationId xmlns:p14="http://schemas.microsoft.com/office/powerpoint/2010/main" val="254869244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Words>299</Words>
  <Application>Microsoft Office PowerPoint</Application>
  <PresentationFormat>Широкоэкранный</PresentationFormat>
  <Paragraphs>42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Tw Cen MT</vt:lpstr>
      <vt:lpstr>Капля</vt:lpstr>
      <vt:lpstr>Интерактивная игра «Первоцветы»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Гульфия</dc:creator>
  <cp:lastModifiedBy>Гульфия</cp:lastModifiedBy>
  <cp:revision>10</cp:revision>
  <dcterms:created xsi:type="dcterms:W3CDTF">2020-04-22T14:35:31Z</dcterms:created>
  <dcterms:modified xsi:type="dcterms:W3CDTF">2026-09-13T13:37:02Z</dcterms:modified>
</cp:coreProperties>
</file>