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7" r:id="rId2"/>
    <p:sldId id="268" r:id="rId3"/>
    <p:sldId id="258" r:id="rId4"/>
    <p:sldId id="257" r:id="rId5"/>
    <p:sldId id="265" r:id="rId6"/>
    <p:sldId id="266" r:id="rId7"/>
    <p:sldId id="269" r:id="rId8"/>
    <p:sldId id="275" r:id="rId9"/>
    <p:sldId id="263" r:id="rId10"/>
    <p:sldId id="272" r:id="rId11"/>
    <p:sldId id="274" r:id="rId12"/>
    <p:sldId id="270" r:id="rId13"/>
    <p:sldId id="271" r:id="rId14"/>
    <p:sldId id="277" r:id="rId15"/>
    <p:sldId id="273" r:id="rId16"/>
    <p:sldId id="260" r:id="rId17"/>
    <p:sldId id="262" r:id="rId18"/>
    <p:sldId id="264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C725F-1FD8-4417-BDF8-F51DDF358AB4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45244-2399-4473-BC34-7EFD1F483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694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45244-2399-4473-BC34-7EFD1F4838A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80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D19F-3D2C-4311-A507-5826C6B0D129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6CD0-AA36-48E7-87FF-CD4BC79CF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736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D19F-3D2C-4311-A507-5826C6B0D129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6CD0-AA36-48E7-87FF-CD4BC79CF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79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D19F-3D2C-4311-A507-5826C6B0D129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6CD0-AA36-48E7-87FF-CD4BC79CF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82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D19F-3D2C-4311-A507-5826C6B0D129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6CD0-AA36-48E7-87FF-CD4BC79CF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50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D19F-3D2C-4311-A507-5826C6B0D129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6CD0-AA36-48E7-87FF-CD4BC79CF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83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D19F-3D2C-4311-A507-5826C6B0D129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6CD0-AA36-48E7-87FF-CD4BC79CF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01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D19F-3D2C-4311-A507-5826C6B0D129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6CD0-AA36-48E7-87FF-CD4BC79CF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848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D19F-3D2C-4311-A507-5826C6B0D129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6CD0-AA36-48E7-87FF-CD4BC79CF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408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D19F-3D2C-4311-A507-5826C6B0D129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6CD0-AA36-48E7-87FF-CD4BC79CF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5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D19F-3D2C-4311-A507-5826C6B0D129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6CD0-AA36-48E7-87FF-CD4BC79CF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32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D19F-3D2C-4311-A507-5826C6B0D129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6CD0-AA36-48E7-87FF-CD4BC79CF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57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8D19F-3D2C-4311-A507-5826C6B0D129}" type="datetimeFigureOut">
              <a:rPr lang="ru-RU" smtClean="0"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E6CD0-AA36-48E7-87FF-CD4BC79CF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89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37199cfc418f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" y="4167"/>
            <a:ext cx="9138444" cy="685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28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742">
        <p14:flash/>
      </p:transition>
    </mc:Choice>
    <mc:Fallback xmlns="">
      <p:transition spd="slow" advTm="77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4055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25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72">
        <p:split orient="vert"/>
      </p:transition>
    </mc:Choice>
    <mc:Fallback xmlns="">
      <p:transition spd="slow" advTm="647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539962" cy="687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93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6378">
        <p14:glitter pattern="hexagon"/>
      </p:transition>
    </mc:Choice>
    <mc:Fallback xmlns="">
      <p:transition spd="slow" advTm="63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6" y="1"/>
            <a:ext cx="9197618" cy="687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79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7705">
        <p14:honeycomb/>
      </p:transition>
    </mc:Choice>
    <mc:Fallback xmlns="">
      <p:transition spd="slow" advTm="77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416" cy="685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9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414">
        <p:dissolve/>
      </p:transition>
    </mc:Choice>
    <mc:Fallback xmlns="">
      <p:transition spd="slow" advTm="1241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56" y="-11367"/>
            <a:ext cx="9159156" cy="686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37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277">
        <p:dissolve/>
      </p:transition>
    </mc:Choice>
    <mc:Fallback xmlns="">
      <p:transition spd="slow" advTm="727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4" y="0"/>
            <a:ext cx="928842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6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353">
        <p14:glitter pattern="hexagon"/>
      </p:transition>
    </mc:Choice>
    <mc:Fallback xmlns="">
      <p:transition spd="slow" advTm="53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1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491">
        <p14:shred/>
      </p:transition>
    </mc:Choice>
    <mc:Fallback xmlns="">
      <p:transition spd="slow" advTm="74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1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305">
        <p14:vortex dir="r"/>
      </p:transition>
    </mc:Choice>
    <mc:Fallback xmlns="">
      <p:transition spd="slow" advTm="63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928" cy="686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00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8753">
        <p14:switch dir="r"/>
      </p:transition>
    </mc:Choice>
    <mc:Fallback xmlns="">
      <p:transition spd="slow" advTm="87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500036" cy="752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81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784">
        <p14:vortex dir="r"/>
      </p:transition>
    </mc:Choice>
    <mc:Fallback xmlns="">
      <p:transition spd="slow" advTm="37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18492"/>
            <a:ext cx="9252520" cy="740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8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606">
        <p14:honeycomb/>
      </p:transition>
    </mc:Choice>
    <mc:Fallback xmlns="">
      <p:transition spd="slow" advTm="66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9552"/>
            <a:ext cx="9144000" cy="849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0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110">
        <p14:ripple/>
      </p:transition>
    </mc:Choice>
    <mc:Fallback xmlns="">
      <p:transition spd="slow" advTm="81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058" y="-99392"/>
            <a:ext cx="958933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0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78">
        <p:split orient="vert"/>
      </p:transition>
    </mc:Choice>
    <mc:Fallback xmlns="">
      <p:transition spd="slow" advTm="757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7673" cy="68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29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868">
        <p:split orient="vert"/>
      </p:transition>
    </mc:Choice>
    <mc:Fallback xmlns="">
      <p:transition spd="slow" advTm="786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40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68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112">
        <p:circle/>
      </p:transition>
    </mc:Choice>
    <mc:Fallback xmlns="">
      <p:transition spd="slow" advTm="611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946" cy="687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71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2">
        <p:split orient="vert"/>
      </p:transition>
    </mc:Choice>
    <mc:Fallback xmlns="">
      <p:transition spd="slow" advTm="707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16" y="4533"/>
            <a:ext cx="9176916" cy="68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8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8"/>
    </mc:Choice>
    <mc:Fallback xmlns="">
      <p:transition spd="slow" advTm="800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2" y="0"/>
            <a:ext cx="9222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335">
        <p:circle/>
      </p:transition>
    </mc:Choice>
    <mc:Fallback xmlns="">
      <p:transition spd="slow" advTm="733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</Words>
  <Application>Microsoft Office PowerPoint</Application>
  <PresentationFormat>Экран (4:3)</PresentationFormat>
  <Paragraphs>1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Евгений</cp:lastModifiedBy>
  <cp:revision>9</cp:revision>
  <dcterms:created xsi:type="dcterms:W3CDTF">2016-12-11T11:36:03Z</dcterms:created>
  <dcterms:modified xsi:type="dcterms:W3CDTF">2017-10-15T16:07:37Z</dcterms:modified>
</cp:coreProperties>
</file>