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6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5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7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1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5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84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84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57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4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2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9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2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44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F98D9-2DCE-432E-9BE7-9D650B357D73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D3B08B-2546-48CD-AFF5-C62498E48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«Детский сад № 67»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</a:t>
            </a:r>
          </a:p>
          <a:p>
            <a:pPr marL="0" indent="0" algn="ctr">
              <a:buNone/>
            </a:pP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«ЛУКОВЫЕ               ЧЕЛОВЕЧКИ»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560638"/>
            <a:ext cx="3535462" cy="3309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640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16430"/>
            <a:ext cx="9601196" cy="146957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месяц мы измерили длину перьев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выяснили, что самые длинные хвосты у Ваниной луковицы 35 см, у Артура 17см, самые короткие у Димы и у Кирилла 7см.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70" y="2560636"/>
            <a:ext cx="2294673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29" y="2560637"/>
            <a:ext cx="2032908" cy="33099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70" y="2560638"/>
            <a:ext cx="2196193" cy="3309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79" y="2560637"/>
            <a:ext cx="2261507" cy="33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304" y="247347"/>
            <a:ext cx="9592732" cy="2316239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создали неблагоприятные условия для луковиц- убрали солнечный свет и выяснили, что без солнца зеленый цвет перьев поменялся на желтоватый, потому что не происходит процесс фотосинтеза о не образуются зеленые клетки, а другую луковицу лишили воды и заметили, что перья стали вянуть.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98321" y="3012621"/>
            <a:ext cx="6564086" cy="28632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87" y="2563586"/>
            <a:ext cx="4413250" cy="3309937"/>
          </a:xfrm>
        </p:spPr>
      </p:pic>
    </p:spTree>
    <p:extLst>
      <p:ext uri="{BB962C8B-B14F-4D97-AF65-F5344CB8AC3E}">
        <p14:creationId xmlns:p14="http://schemas.microsoft.com/office/powerpoint/2010/main" val="14422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зарисовывали наблюдения за луковицами, лепили их и придумали им имена-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Чиполуня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Чиполуча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Чипочуча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Чиполотя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Чипочука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Чиполлоня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Нам в этом помогали родители.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2" y="2516642"/>
            <a:ext cx="3210682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2516643"/>
            <a:ext cx="3126921" cy="3317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5" y="2516642"/>
            <a:ext cx="2677883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42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собрали урожай и  он был очень вкусным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83" y="2416629"/>
            <a:ext cx="4423833" cy="35158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2416629"/>
            <a:ext cx="3420836" cy="36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мы сделали презентацию. Спасибо за внимание!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57" y="2557463"/>
            <a:ext cx="5723164" cy="3688216"/>
          </a:xfrm>
        </p:spPr>
      </p:pic>
    </p:spTree>
    <p:extLst>
      <p:ext uri="{BB962C8B-B14F-4D97-AF65-F5344CB8AC3E}">
        <p14:creationId xmlns:p14="http://schemas.microsoft.com/office/powerpoint/2010/main" val="22100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lnSpc>
                <a:spcPts val="156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400" b="1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краткосрочный.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1400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познавательный, творческий.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1400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месяца.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1400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 </a:t>
            </a:r>
            <a:r>
              <a:rPr lang="ru-RU" sz="1400" smtClean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подготовительной коррекционной </a:t>
            </a:r>
            <a:r>
              <a:rPr lang="ru-RU" sz="1400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группы, родители, воспитатели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детей интереса к опытнической и исследовательской деятельности по выращиванию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условиях.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Расширить знания детей о культурных и дикорастущих растениях.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особенностями выращивания культурных растений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Обобщать представление детей о необходимости света, тепла, влаги почвы для роста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(сделать вывод: всегда ли для роста нужна почва).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Способствовать развитию творческих способностей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(нарисовать одежду, оформить лицо, дать имя своей луковице)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Развивать чувство ответственности за благополучное состояние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Продолжать развивать наблюдательность – умение замечать изменения в росте растений, связывать их с условиями, в которых они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(выявить влияние света на состояние растения).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Воспитывать уважение к  труду, бережное отношение к его результатам.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Развивать познавательные и творческие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 отображать наблюдения в рисунке.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603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16628"/>
            <a:ext cx="9601196" cy="3459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Подготовительный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цели и задач проекта, сбор информационного материала, создание условий для организации работы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Основной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этап реализации проекта): проводятся запланированные мероприятия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проекта(беседы, опыты, эксперименты, творческая деятельность, рассматривание иллюстраций, чтение)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Заключительный: подводятся итоги, подготавливается презентация, итоговая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217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«Витамины»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дидактических пособий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и научной литературы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необходимого оборудования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родителей для участия в проекте (принести лук)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565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 этап – основной.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«Чиполино»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 Чиполино» и рассматривание иллюстраций, обратить внимание на одежду героев сказки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деятельность- поставить луковицы в стаканчики с водой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– наблюдение за ростом корневой системы и перьев луковицы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Эксперименты- влияние света на растение, влияние количества воды, измерение длины перьев, сколько «урожаев дадут луковицы?»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деятельность- зарисовка наблюдений за ростом перьев, лепка луковицы в стакане, изготовление одежды для луковицы, придумать имя для лукового человечка, оформить лицо для луковицы.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995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заключительный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оформление материалов проекта в виде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600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последней неделе марта мы поставили наши луковицы в воду и стали наблюдать за ростом корневой системы и пером.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8911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10 дней наметился лидер- это Вани Ларионова луковица и несколько аутсайдеров. Наблюдая за луковицами больше месяца мы отметили, что одна луковица так и не дала ростка и две луковицы сгнили.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07" y="2560638"/>
            <a:ext cx="3306536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9162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своих луковиц мы нарисовали одежду и приклеили на стаканчики, а еще сделали лицо для каждой луковицы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2560638"/>
            <a:ext cx="3355521" cy="3309937"/>
          </a:xfrm>
        </p:spPr>
      </p:pic>
    </p:spTree>
    <p:extLst>
      <p:ext uri="{BB962C8B-B14F-4D97-AF65-F5344CB8AC3E}">
        <p14:creationId xmlns:p14="http://schemas.microsoft.com/office/powerpoint/2010/main" val="3648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</TotalTime>
  <Words>434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Муниципальное бюджетное образовательное учреждение «Детский сад № 67»</vt:lpstr>
      <vt:lpstr>Проект: краткосрочный. Вид проекта: познавательный, творческий. Продолжительность:2 месяца. Участники проекта: дети подготовительной коррекционной  группы, родители, воспитатели</vt:lpstr>
      <vt:lpstr>Этапы работы над проектом</vt:lpstr>
      <vt:lpstr>1 этап – подготовительный.</vt:lpstr>
      <vt:lpstr> 2 этап – основной.</vt:lpstr>
      <vt:lpstr>3 этап – заключительный</vt:lpstr>
      <vt:lpstr>На последней неделе марта мы поставили наши луковицы в воду и стали наблюдать за ростом корневой системы и пером.</vt:lpstr>
      <vt:lpstr>Спустя 10 дней наметился лидер- это Вани Ларионова луковица и несколько аутсайдеров. Наблюдая за луковицами больше месяца мы отметили, что одна луковица так и не дала ростка и две луковицы сгнили.</vt:lpstr>
      <vt:lpstr>Для своих луковиц мы нарисовали одежду и приклеили на стаканчики, а еще сделали лицо для каждой луковицы</vt:lpstr>
      <vt:lpstr>Спустя месяц мы измерили длину перьев  и выяснили, что самые длинные хвосты у Ваниной луковицы 35 см, у Артура 17см, самые короткие у Димы и у Кирилла 7см.</vt:lpstr>
      <vt:lpstr>Мы создали неблагоприятные условия для луковиц- убрали солнечный свет и выяснили, что без солнца зеленый цвет перьев поменялся на желтоватый, потому что не происходит процесс фотосинтеза о не образуются зеленые клетки, а другую луковицу лишили воды и заметили, что перья стали вянуть.</vt:lpstr>
      <vt:lpstr>Мы зарисовывали наблюдения за луковицами, лепили их и придумали им имена- Чиполуня, Чиполуча, Чипочуча, Чиполотя, Чипик, Чипочука, Чиполлон, Чиполлоня. Нам в этом помогали родители.</vt:lpstr>
      <vt:lpstr>Мы собрали урожай и  он был очень вкусным</vt:lpstr>
      <vt:lpstr>А еще мы сделали презентацию.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«Детский сад № 67»</dc:title>
  <dc:creator>Никита</dc:creator>
  <cp:lastModifiedBy>Никита</cp:lastModifiedBy>
  <cp:revision>18</cp:revision>
  <dcterms:created xsi:type="dcterms:W3CDTF">2017-05-08T08:37:23Z</dcterms:created>
  <dcterms:modified xsi:type="dcterms:W3CDTF">2017-11-21T12:23:55Z</dcterms:modified>
</cp:coreProperties>
</file>