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7" r:id="rId3"/>
    <p:sldId id="266" r:id="rId4"/>
    <p:sldId id="267" r:id="rId5"/>
    <p:sldId id="269" r:id="rId6"/>
    <p:sldId id="273" r:id="rId7"/>
    <p:sldId id="278" r:id="rId8"/>
    <p:sldId id="270" r:id="rId9"/>
    <p:sldId id="271" r:id="rId10"/>
    <p:sldId id="272" r:id="rId11"/>
    <p:sldId id="276" r:id="rId12"/>
    <p:sldId id="274" r:id="rId13"/>
    <p:sldId id="27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91" autoAdjust="0"/>
    <p:restoredTop sz="84726" autoAdjust="0"/>
  </p:normalViewPr>
  <p:slideViewPr>
    <p:cSldViewPr>
      <p:cViewPr varScale="1">
        <p:scale>
          <a:sx n="107" d="100"/>
          <a:sy n="107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53F7-46EE-422D-9E81-5AB13AE13C2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15802-CF6F-4B5C-B721-9B1FA0441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5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5802-CF6F-4B5C-B721-9B1FA0441A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83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9CE6BA-A814-4E6A-8B57-2A4BCE822BB7}" type="datetimeFigureOut">
              <a:rPr lang="ru-RU" smtClean="0"/>
              <a:pPr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A66F87-A6BD-4E12-A429-293420A2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29205"/>
            <a:ext cx="7200800" cy="769441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«Воздушный шарф»</a:t>
            </a:r>
            <a:r>
              <a:rPr lang="ru-RU" sz="4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»</a:t>
            </a:r>
            <a:endParaRPr lang="ru-RU" sz="4400" b="1" i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2071678"/>
            <a:ext cx="3390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Выполнила ученица 7 «Б» класса школы 157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Марфина Полина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78592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Проект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4357694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Консультант -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 учитель технологии                          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Парамошкина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 Т.А.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презентация по технологии 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25922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6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Условные обозначения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524328" cy="429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52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74563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Шарф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User\Documents\шар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66040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61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729570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Реклама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8612" y="206084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Вяжу быстро, но красиво.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Дорого, но  качественно.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 descr="C:\Users\User\Documents\снегов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3052765" cy="3872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95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85728"/>
            <a:ext cx="302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Самооценка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Я считаю , что справилась с работой- нашла интересную вязку( она мне понравилась).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Изучила схему  и связала образец.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С начало у меня были небольшие трудности, но потом я приноровилась и у меня всё  начало получаться с легкостью.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Работа готова и я любуюсь ею не одна. Многие спрашивают, где я купила такой красивый шарф. И если бы я начала работу с начала я выбрала бы точно эту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схему вязания.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66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снегов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2" y="100012"/>
            <a:ext cx="5248275" cy="6657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2643182"/>
            <a:ext cx="777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Благодарю за внимание!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шарф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2176">
            <a:off x="5429256" y="285728"/>
            <a:ext cx="3906837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68995"/>
            <a:ext cx="440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Цели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задачи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14488"/>
            <a:ext cx="7028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Моей целью является: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Выбрать красивую вязку, (не хочу, как у всех)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Овладеть вязанием этой схемы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Связать себе  шарф, чтобы он смотрелся на мне красиво и элегантно.  (Он же будет в единственном экземпляре, для меня)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0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шар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7"/>
            <a:ext cx="7215237" cy="549276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69269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Обоснование проекта 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4296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Этот шарф я изготавливаю для себя. Я увидела технику «Перуанское вязание «</a:t>
            </a:r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Брумстик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 на уроке технологии. Я искала, что то новое, оригинальное, и учитель показала мне эту вязку. Она мне понравилась. Я начала пробовать. Подобрала нитки, линейку, 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поставила перед собой цель - научиться работать в новой технике. На уроках технологии я занималась именно этим. В начале набирать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етли на линейку было сложно , потом появился навык и работа продвигалась быстрее. Хотелось быстрее закончить , чтобы увидеть результат. 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9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05988" y="2236010"/>
            <a:ext cx="252028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84116" y="2530429"/>
            <a:ext cx="177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Выбор вязки для шарфа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4643446"/>
            <a:ext cx="2286016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4500570"/>
            <a:ext cx="214314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Вязание резинка 1*1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3545" y="782170"/>
            <a:ext cx="1908212" cy="1354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Вязание Сетка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22867" y="768648"/>
            <a:ext cx="1836204" cy="1354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8760665">
            <a:off x="5467566" y="2021745"/>
            <a:ext cx="819617" cy="390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998981">
            <a:off x="5342499" y="3871971"/>
            <a:ext cx="931981" cy="462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339236">
            <a:off x="2642898" y="3929978"/>
            <a:ext cx="926180" cy="431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987047">
            <a:off x="2403020" y="2028927"/>
            <a:ext cx="859446" cy="41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83578" y="984077"/>
            <a:ext cx="178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Перуанское вязание «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Брумстик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037977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Фигурные треугольники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User\Documents\вя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595778" cy="1728788"/>
          </a:xfrm>
          <a:prstGeom prst="rect">
            <a:avLst/>
          </a:prstGeom>
          <a:noFill/>
        </p:spPr>
      </p:pic>
      <p:pic>
        <p:nvPicPr>
          <p:cNvPr id="3075" name="Picture 3" descr="C:\Users\User\Documents\вязк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786082" cy="1500198"/>
          </a:xfrm>
          <a:prstGeom prst="rect">
            <a:avLst/>
          </a:prstGeom>
          <a:noFill/>
        </p:spPr>
      </p:pic>
      <p:pic>
        <p:nvPicPr>
          <p:cNvPr id="3076" name="Picture 4" descr="C:\Users\User\Documents\вязан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429132"/>
            <a:ext cx="2247900" cy="2028825"/>
          </a:xfrm>
          <a:prstGeom prst="rect">
            <a:avLst/>
          </a:prstGeom>
          <a:noFill/>
        </p:spPr>
      </p:pic>
      <p:pic>
        <p:nvPicPr>
          <p:cNvPr id="3077" name="Picture 5" descr="C:\Users\User\Documents\вязание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3" y="4572008"/>
            <a:ext cx="2143108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05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Техника безопасности при работе со спицами и крючком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516" y="1070739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1.1 Вязальные крючки должны быть хорошо отшлифованы. Хранится в пенале.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1.2 Во время работы следует быть внимательным и аккуратным.</a:t>
            </a:r>
          </a:p>
          <a:p>
            <a:pPr marL="342900" indent="-342900">
              <a:buAutoNum type="arabicPeriod"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2.1 Убрать волосы под косынку. 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2.2 Организовать своё рабочее место. Свет должен падать слева или спереди.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2.3 Ножницы должны лежать с сомкнутыми лезвиями, передавать кольцами  вперёд.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3.1 Крючки использовать только по назначению.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3.2 Нельзя делать резких движений в сторону рядом сидящего человека.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3.3 Следить за правильной организацией рабочего места.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4.1 При плохом самочувствии сообщить учителю.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4.2 При получении травмы оказать первую медицинскую помощь.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5.1 По окончании работы снять спецодежду.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5.2 Привести рабочее место в порядок.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43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264" y="21429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История появления вязания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073" y="1000108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Пройдя через столетия , этот вид рукоделия , дошёл до наших дней ,перетерпев ряд изменений и став более совершенным. Вязание спицами ,как и любая другая разновидность прикладного искусства ,непрестанно развивается ,вбирая в себя опыт художественного творчества различных культур и времени.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 нашей стране история вязания датируется началом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XIX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века .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3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вален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642918"/>
            <a:ext cx="3857652" cy="546893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28926" y="357166"/>
            <a:ext cx="6000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Крестьянами чаще всего использовалась овечья шерсть , из которой вязали рукавицы ,носочки ,сапожки.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Кроме того , искусные мастерицы создавали кружева для отделки одежды и украшения скатертей , занавесок , применяя различные узоры.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03582"/>
            <a:ext cx="928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Инструменты и материалы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7426641"/>
              </p:ext>
            </p:extLst>
          </p:nvPr>
        </p:nvGraphicFramePr>
        <p:xfrm>
          <a:off x="971600" y="1340768"/>
          <a:ext cx="7560840" cy="354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90"/>
                <a:gridCol w="2652552"/>
                <a:gridCol w="1684421"/>
                <a:gridCol w="2507577"/>
              </a:tblGrid>
              <a:tr h="970096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№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название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цена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количество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5172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Пряжа акрил 100%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75 рублей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 мотка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5172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2.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Крючок</a:t>
                      </a:r>
                      <a:r>
                        <a:rPr lang="ru-RU" sz="20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2.5 мм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50 рублей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 штука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5172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3.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Линейка 30 см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25 рублей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1 штука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25172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4.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Итого 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225 рублей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Всего  </a:t>
                      </a:r>
                      <a:endParaRPr lang="ru-RU" sz="20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25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2068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Образцы вязки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15" y="4966483"/>
            <a:ext cx="2915923" cy="164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038" y="4982945"/>
            <a:ext cx="2952329" cy="16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09" y="1333080"/>
            <a:ext cx="2942829" cy="165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36392" y="3483463"/>
            <a:ext cx="194421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1702" y="3687274"/>
            <a:ext cx="182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Образцы вязки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8873345">
            <a:off x="3188582" y="2966794"/>
            <a:ext cx="319940" cy="5358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13750419">
            <a:off x="3160805" y="4594231"/>
            <a:ext cx="358560" cy="521250"/>
          </a:xfrm>
          <a:prstGeom prst="upArrow">
            <a:avLst>
              <a:gd name="adj1" fmla="val 446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494484">
            <a:off x="5548373" y="2988422"/>
            <a:ext cx="319771" cy="5482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7317513">
            <a:off x="5583143" y="4553901"/>
            <a:ext cx="280472" cy="5431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025" y="1339687"/>
            <a:ext cx="2900342" cy="162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584</TotalTime>
  <Words>541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dcterms:created xsi:type="dcterms:W3CDTF">2017-09-25T04:45:35Z</dcterms:created>
  <dcterms:modified xsi:type="dcterms:W3CDTF">2017-12-30T15:56:33Z</dcterms:modified>
</cp:coreProperties>
</file>