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7" r:id="rId2"/>
    <p:sldId id="271" r:id="rId3"/>
    <p:sldId id="273" r:id="rId4"/>
    <p:sldId id="274" r:id="rId5"/>
    <p:sldId id="259" r:id="rId6"/>
    <p:sldId id="258" r:id="rId7"/>
    <p:sldId id="266" r:id="rId8"/>
    <p:sldId id="260" r:id="rId9"/>
    <p:sldId id="267" r:id="rId10"/>
    <p:sldId id="262" r:id="rId11"/>
    <p:sldId id="261" r:id="rId12"/>
    <p:sldId id="270" r:id="rId13"/>
    <p:sldId id="263" r:id="rId14"/>
    <p:sldId id="264" r:id="rId15"/>
    <p:sldId id="268" r:id="rId16"/>
    <p:sldId id="26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1187-D9E7-4E6E-9295-EEF8A53E953A}" type="datetimeFigureOut">
              <a:rPr lang="ru-RU" smtClean="0"/>
              <a:pPr/>
              <a:t>16.01.2002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FFE9-B913-4659-8486-7E026B4AE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1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FFE9-B913-4659-8486-7E026B4AE7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34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FFE9-B913-4659-8486-7E026B4AE7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90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3CB7FF-5463-4C1E-82CB-5131487DB88F}" type="datetimeFigureOut">
              <a:rPr lang="ru-RU" smtClean="0"/>
              <a:pPr/>
              <a:t>16.01.2002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1E692B-674D-4131-ACDC-564B3CC13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984776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Коралловый кот-сердечко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71448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Выполнила ученица 7 «Б» класса школы 157 Кириллова Софья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4572008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Консультант- учитель</a:t>
            </a:r>
          </a:p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технологии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Парамошкина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Т.А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64305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проект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презентация по технолог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693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491" y="50206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Инструменты и материалы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423967"/>
              </p:ext>
            </p:extLst>
          </p:nvPr>
        </p:nvGraphicFramePr>
        <p:xfrm>
          <a:off x="1575859" y="1643051"/>
          <a:ext cx="6360368" cy="380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92"/>
                <a:gridCol w="1620363"/>
                <a:gridCol w="1559821"/>
                <a:gridCol w="1590092"/>
              </a:tblGrid>
              <a:tr h="459727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№</a:t>
                      </a:r>
                      <a:endParaRPr lang="ru-RU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Название </a:t>
                      </a:r>
                      <a:endParaRPr lang="ru-RU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Стоимость </a:t>
                      </a:r>
                      <a:endParaRPr lang="ru-RU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Количество</a:t>
                      </a:r>
                      <a:r>
                        <a:rPr lang="ru-RU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6611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Крючок 2.5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100 рублей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 штука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0452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Пряжа акрил 100%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75 рублей 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 моток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0452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3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Пластиковые глаза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5 рублей за штуку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 штуки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0452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Пластиковый нос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10 рублей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 штука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6611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5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Итог</a:t>
                      </a:r>
                      <a:r>
                        <a:rPr lang="ru-RU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195 рублей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Всего </a:t>
                      </a:r>
                      <a:endParaRPr lang="ru-RU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6072206"/>
            <a:ext cx="875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дорого, связано своими руками, это гораздо приятнее для мамы,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чем купленная в магазине игрушка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819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429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Образцы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вязания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2512072" cy="25202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182" y="1412776"/>
            <a:ext cx="362071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65104"/>
            <a:ext cx="3312368" cy="219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350" y="4365848"/>
            <a:ext cx="3456385" cy="21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6324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Этапы выполнения работы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06" y="1191386"/>
            <a:ext cx="2905125" cy="2171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914" y="1191386"/>
            <a:ext cx="2899023" cy="217706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06" y="3931686"/>
            <a:ext cx="3046859" cy="227832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857628"/>
            <a:ext cx="2899023" cy="21677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286" y="2713856"/>
            <a:ext cx="2377306" cy="18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6238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9675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Моей целью в проекте было сделать подарок для мамы, научиться соединить две части изделия без иглы, научиться вязать пышный столбик и работать с крупным изделием. Для того чтобы этому научиться я нашла в интернете описание и схему этой игрушки, просмотрела видео-уроки по тем приёмам, которые делать я не умела.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75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Условные обозначения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125" y="1149640"/>
            <a:ext cx="5762203" cy="559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3390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Реклама 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7008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подарок игрушка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Приятна и молодой, и старушке!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96" y="2564904"/>
            <a:ext cx="5531768" cy="33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6845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Самооценка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Сделав этот проект я достигла всех своих задач и целей. Не всё получалось с первого раза, но я старалась и в конечном итоге мой кот-сердце получился. Я осталась им довольна, а мама была в восторге получив такой подарок.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458348"/>
            <a:ext cx="5531768" cy="33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5106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Спасибо за внимание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Картинки по запросу весенний пион вязаная игрушка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429552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Цель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проекта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786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Связать в подарок интересную игрушку для мамы, ко дню её рождения.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Найти (зная, что любит мама) рисунки игрушек, которые,</a:t>
            </a:r>
          </a:p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я думаю, ей понравятся.</a:t>
            </a:r>
          </a:p>
          <a:p>
            <a:endParaRPr lang="ru-RU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Научиться новым приемам  вязания, если это будет необходимо, для того, чтобы порадовать мою маму, и для меня тоже, это останется на долгие годы со мной - мои знания и навыки. </a:t>
            </a:r>
            <a:endParaRPr lang="ru-RU" sz="2400" i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Пройдя через столетия , этот вид рукоделия , дошёл до наших дней, претерпев ряд изменений и став более совершенным.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Вязание крючком , как и любая другая разновидность прикладного искусства, непрестанно развивается , вбирая в себя опыт художественного творчества различных культур и времени.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71475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История возникновения вязания крючком свидетельствует: жители Китая и арабы также умели пользоваться загнутыми на концах палочками. Они владели техникой вязки , позволяющей создать сложные многоцветные узоры..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История появления вязания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нашей стране история вязания крючком датируется началом 19 века. Крестьянами чаще всего использовалась овечья шерсть, из которой вязали рукавицы, носочки, сапожки.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Кроме того, искусные мастерицы создавали кружева для отделки одежды и украшения скатертей, занавесок, применяя узоры из вышивки крестом и ткачества  </a:t>
            </a:r>
          </a:p>
        </p:txBody>
      </p:sp>
      <p:pic>
        <p:nvPicPr>
          <p:cNvPr id="4" name="Picture 4" descr="C:\Users\User\Documents\вязаный-заяц-амигуруми-крючком-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00504"/>
            <a:ext cx="4429156" cy="25003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5816" y="2892547"/>
            <a:ext cx="352839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016" y="3099569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Выбор игрушки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785794"/>
            <a:ext cx="2364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1039875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Кот-сердце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785794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9124" y="1098157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Пушистый ёжик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5429264"/>
            <a:ext cx="23644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4" y="5429264"/>
            <a:ext cx="2643206" cy="942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667819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Весенний пион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66042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Семья кроликов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699792" y="1999421"/>
            <a:ext cx="702331" cy="767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072066" y="2000240"/>
            <a:ext cx="686712" cy="7805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357554" y="4500570"/>
            <a:ext cx="65694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14942" y="4429132"/>
            <a:ext cx="686712" cy="77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ocuments\ё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500298" cy="2143125"/>
          </a:xfrm>
          <a:prstGeom prst="rect">
            <a:avLst/>
          </a:prstGeom>
          <a:noFill/>
        </p:spPr>
      </p:pic>
      <p:pic>
        <p:nvPicPr>
          <p:cNvPr id="1027" name="Picture 3" descr="C:\Users\User\Documents\кот1.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2784912" cy="2214578"/>
          </a:xfrm>
          <a:prstGeom prst="rect">
            <a:avLst/>
          </a:prstGeom>
          <a:noFill/>
        </p:spPr>
      </p:pic>
      <p:pic>
        <p:nvPicPr>
          <p:cNvPr id="1028" name="Picture 4" descr="C:\Users\User\Documents\вязаный-заяц-амигуруми-крючком-сх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3714752"/>
            <a:ext cx="2928927" cy="2071677"/>
          </a:xfrm>
          <a:prstGeom prst="rect">
            <a:avLst/>
          </a:prstGeom>
          <a:noFill/>
        </p:spPr>
      </p:pic>
      <p:pic>
        <p:nvPicPr>
          <p:cNvPr id="1029" name="Picture 5" descr="C:\Users\User\Documents\пио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87058"/>
            <a:ext cx="2214578" cy="227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62672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5" y="1094509"/>
            <a:ext cx="7635468" cy="55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8572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Обоснование</a:t>
            </a:r>
            <a:r>
              <a:rPr lang="ru-RU" sz="5400" i="1" dirty="0" smtClean="0">
                <a:latin typeface="Bookman Old Style" pitchFamily="18" charset="0"/>
              </a:rPr>
              <a:t> </a:t>
            </a: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работы</a:t>
            </a:r>
            <a:endParaRPr lang="ru-RU" sz="54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Я решила связать этого кота в подарок маме на день рождения. Я нашла это изделие в социальной сети В контакте. Мне очень понравилась эта идея ,  потому что хотелось сделать , что-то необычное и красивое. Вязка не заняла у меня много времени, и научила некоторым новым техникам вязания, таким как пышный столбик , и соединение двух деталей с помощью крючка.   </a:t>
            </a:r>
            <a:endParaRPr lang="ru-RU" sz="2400" i="1" dirty="0">
              <a:solidFill>
                <a:schemeClr val="accent5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505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Выбранная игрушка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6096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6096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27309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541" y="26064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Техника безопасности при работе с крючком и спицами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79" y="1340768"/>
            <a:ext cx="8784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1.1 Вязальные крючки должны быть хорошо отшлифованы. Хранится в пенале.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1.2 Во время работы следует быть внимательным и аккуратным.</a:t>
            </a:r>
          </a:p>
          <a:p>
            <a:pPr marL="342900" indent="-342900">
              <a:buAutoNum type="arabicPeriod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2.1 Убрать волосы под косынку.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2.2 Организовать своё рабочее место. Свет должен падать слева или спереди.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2.3 Ножницы должны лежать с сомкнутыми лезвиями, передавать кольцами  вперёд.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3.1 Крючки использовать только по назначению.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3.2 Нельзя делать резких движений в сторону рядом сидящего человека.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3.3 Следить за правильной организацией рабочего места.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4.1 При плохом самочувствии сообщить учителю.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4.2 При получении травмы оказать первую медицинскую помощь.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5.1 По окончании работы снять спецодежду.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5.2 Привести рабочее место в порядок.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774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8489" y="34302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Выбранный способ вязания 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1638"/>
            <a:ext cx="7056784" cy="40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96747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604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labmet</cp:lastModifiedBy>
  <cp:revision>49</cp:revision>
  <dcterms:created xsi:type="dcterms:W3CDTF">2017-09-26T08:21:45Z</dcterms:created>
  <dcterms:modified xsi:type="dcterms:W3CDTF">2002-01-16T19:21:09Z</dcterms:modified>
</cp:coreProperties>
</file>