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65" r:id="rId4"/>
    <p:sldId id="266" r:id="rId5"/>
    <p:sldId id="267" r:id="rId6"/>
    <p:sldId id="261" r:id="rId7"/>
    <p:sldId id="260" r:id="rId8"/>
    <p:sldId id="262" r:id="rId9"/>
    <p:sldId id="263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96944" cy="45365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800" b="1" i="1" dirty="0" smtClean="0">
                <a:solidFill>
                  <a:srgbClr val="FF0000"/>
                </a:solidFill>
                <a:latin typeface="Monotype Corsiva" pitchFamily="66" charset="0"/>
              </a:rPr>
              <a:t>                                                                               </a:t>
            </a:r>
          </a:p>
          <a:p>
            <a:endParaRPr lang="ru-RU" sz="4800" b="1" i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5400" b="1" i="1" dirty="0" smtClean="0">
                <a:solidFill>
                  <a:srgbClr val="FF0000"/>
                </a:solidFill>
                <a:latin typeface="Monotype Corsiva" pitchFamily="66" charset="0"/>
              </a:rPr>
              <a:t>                                       </a:t>
            </a:r>
          </a:p>
          <a:p>
            <a:r>
              <a:rPr lang="ru-RU" sz="6000" i="1" dirty="0" smtClean="0">
                <a:solidFill>
                  <a:srgbClr val="FF0000"/>
                </a:solidFill>
                <a:latin typeface="Monotype Corsiva" pitchFamily="66" charset="0"/>
              </a:rPr>
              <a:t>Казачьи</a:t>
            </a:r>
          </a:p>
          <a:p>
            <a:r>
              <a:rPr lang="ru-RU" sz="6000" i="1" dirty="0" smtClean="0">
                <a:solidFill>
                  <a:srgbClr val="FF0000"/>
                </a:solidFill>
                <a:latin typeface="Monotype Corsiva" pitchFamily="66" charset="0"/>
              </a:rPr>
              <a:t>пословицы </a:t>
            </a:r>
          </a:p>
          <a:p>
            <a:r>
              <a:rPr lang="ru-RU" sz="6000" i="1" dirty="0" smtClean="0">
                <a:solidFill>
                  <a:srgbClr val="FF0000"/>
                </a:solidFill>
                <a:latin typeface="Monotype Corsiva" pitchFamily="66" charset="0"/>
              </a:rPr>
              <a:t>и поговорки  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«Пословица недаром молвиться»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«Пословица всем делам помощница»</a:t>
            </a:r>
          </a:p>
          <a:p>
            <a:pPr algn="r"/>
            <a:endParaRPr lang="ru-RU" sz="3200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 algn="r"/>
            <a:endParaRPr lang="ru-RU" sz="3200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 algn="r"/>
            <a:endParaRPr lang="ru-RU" sz="3200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 algn="r"/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endParaRPr lang="ru-RU" sz="32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6" name="Рисунок 5" descr="0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692696"/>
            <a:ext cx="4832321" cy="3312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6372200" y="4581128"/>
            <a:ext cx="2771800" cy="626368"/>
          </a:xfrm>
          <a:prstGeom prst="roundRect">
            <a:avLst/>
          </a:prstGeom>
          <a:noFill/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 Новый Уренгой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«Детский сад «Руслан»   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Воспитатель: Ахмедова К. Д.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96944" cy="45365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0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Казачьи пословицы</a:t>
            </a: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Где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соколы летают, туда ворон не пускают.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 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Что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напишет писака, не слижет и собака.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 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Свой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пёс, оттого что свой, не перестает быть собакой.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 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Где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два хохла, там три гетмана.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 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Не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нашего полку, иди себе к волку.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Кланяйся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своим, да не забывай наших.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Ляхи </a:t>
            </a:r>
            <a:r>
              <a:rPr lang="ru-RU" sz="2400" i="1" dirty="0" err="1" smtClean="0">
                <a:solidFill>
                  <a:schemeClr val="tx1"/>
                </a:solidFill>
                <a:latin typeface="Monotype Corsiva" pitchFamily="66" charset="0"/>
              </a:rPr>
              <a:t>наъ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 не паны, а мы им не хлопцы.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Пропал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, как швед под Полтавой.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Мазепа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в Полтаве подавился галушкою.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 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Голодный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француз и вороне рад.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 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Пришли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не званы, и уйдёте не ласканы.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96944" cy="45365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0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Казачьи пословицы</a:t>
            </a: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Казаки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- глаза и уши армии.(А. Суворов).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 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Казак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без службы - не казак.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 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Казак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на службе горит, а без службы тухнет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.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   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Ушел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с поста - пропустил врага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Каков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на гумне, таков и на войне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Прежде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не хвались, а Богу помолись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.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   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Ой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, печь моя печь! Коли б я на тебя, а ты на коня, славный казак был бы из меня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Плясать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- не работа, а кто не умеет, то срамота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Пели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бы еще да в животе </a:t>
            </a:r>
            <a:r>
              <a:rPr lang="ru-RU" sz="2400" i="1" dirty="0" err="1" smtClean="0">
                <a:solidFill>
                  <a:schemeClr val="tx1"/>
                </a:solidFill>
                <a:latin typeface="Monotype Corsiva" pitchFamily="66" charset="0"/>
              </a:rPr>
              <a:t>тощо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20688"/>
            <a:ext cx="8496944" cy="45365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979712" y="632751"/>
            <a:ext cx="446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Казачьи поговорки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23529" y="701410"/>
            <a:ext cx="84249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Где честь нуждалась в поддержке - там были казаки.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Отцы для сыновей строили дом.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Донец в занятиях, в отдыхе, в забавах всегда является воином.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 скорей умрет, чем с родной земли уйдет.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И один в поле воин, если он по-казачьи скроен.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Казан проверяют по звону, а казака по слову.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 молодой, а сноровка старая.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Казаком быть - не разиня рот ходить.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Казачья смелость порушит любую крепость.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Веселы привалы, где казаки запевалы.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Где тревога, туда казаку и дорога.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96944" cy="45365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0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Казачьи поговорки</a:t>
            </a: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Лучше иметь длинные уши, чем длинный язык.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Чтобы больше иметь, надо больше уметь.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Чем слабее твоя воля, тем труднее доля.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Не хвались казак травою, хвались сеном.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Пироги на кустах терна не растут.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Хочешь быть на высоте - выбирай путь в гору.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Иные казаки за углом кричат до хрипоты, а как до дела - прячутся в кусты.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Смекалка во всяком деле казака выручает.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От безделья не бывает у казака веселья.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Без работы, как без заботы и умный казак в </a:t>
            </a:r>
            <a:r>
              <a:rPr lang="ru-RU" sz="2400" i="1" dirty="0" err="1" smtClean="0">
                <a:solidFill>
                  <a:schemeClr val="tx1"/>
                </a:solidFill>
                <a:latin typeface="Monotype Corsiva" pitchFamily="66" charset="0"/>
              </a:rPr>
              <a:t>дураках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 ходит.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tx1"/>
              </a:solidFill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96944" cy="45365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627784" y="686264"/>
            <a:ext cx="31683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Казачьи пословицы   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67544" y="1232365"/>
            <a:ext cx="76328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Атаманом громада крепка.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Без атамана казак сирота.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Без атамана дуван не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дуванятъ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Не атаман при булаве, а булава при атамане.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Не всем казакам в атаманах быть.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Атаманом быть - уряд держать.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Добрый казак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баче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где атаман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скаче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Атаманом не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хвалися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а его крепко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держися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И у атамана не две головы на плечах.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Атаманом будешь,- терпи казак.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96944" cy="45365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627784" y="686264"/>
            <a:ext cx="31683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Казачьи пословицы   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95536" y="1248141"/>
            <a:ext cx="835292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Терпи казак - атаманом будешь.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Атаманам пышки, казакам шишки.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Атамана из плохого казака не получится.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Казаки все наголо атаманы.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Казаков мало не бывает.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молчитъ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а все знает.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Казака и под рогожкой видать.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На казаке и рогожа пригожа.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Взял у черта рогожу, отдать надо будет и кожу.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Тот не казак, кто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боиться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собак.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96944" cy="45365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627784" y="686264"/>
            <a:ext cx="31683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Казачьи пословицы   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67544" y="2925136"/>
            <a:ext cx="76328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95536" y="1052736"/>
            <a:ext cx="813690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За правду и волю ешь вволю.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Добрый казак не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брезгаетъ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что попало, то и трескает.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Что казаку здорово, то немцу смерть.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 что дите: и много дашь все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съестъ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и мало дашь сыт будет.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 из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пригорошни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напьется, из ладони пообедает.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Лупи,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козаче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яйца по целому на день.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Не пил воды Дунайской, не ел каши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козацкой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Хлеб да вода - казацкая еда.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Оттого казак гладок, что наелся и на бок.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 живет не тем, что есть, а тем что будет.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 голоден, а конь его сыт.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96944" cy="45365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627784" y="686264"/>
            <a:ext cx="31683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Казачьи пословицы   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23528" y="1148506"/>
            <a:ext cx="842493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Бог не без милости, казак не без счастья.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Не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журися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козаче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нехай твой ворог плаче.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Куда казака доля не закинет - все будет казак.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 сам себя веселит.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 и в беде не плачет.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Казак Донской, что карась озерной: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икрян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прян и солён.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Казак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журбы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не мае.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Не тот казак, что водою плывет, 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тотъ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что против воды.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Что там холод, коли казак молод.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 Плакать не смею, тужить не велят.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96944" cy="45365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0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Казачьи </a:t>
            </a:r>
            <a:r>
              <a:rPr lang="ru-RU" sz="3200" b="1" i="1" dirty="0" smtClean="0">
                <a:solidFill>
                  <a:srgbClr val="0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пословицы</a:t>
            </a: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Стой за правду горою, тогда и люди за тобою.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По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правде и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сила.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Коли всею </a:t>
            </a:r>
            <a:r>
              <a:rPr lang="ru-RU" sz="2400" i="1" dirty="0" err="1" smtClean="0">
                <a:solidFill>
                  <a:schemeClr val="tx1"/>
                </a:solidFill>
                <a:latin typeface="Monotype Corsiva" pitchFamily="66" charset="0"/>
              </a:rPr>
              <a:t>громадаю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Monotype Corsiva" pitchFamily="66" charset="0"/>
              </a:rPr>
              <a:t>дохнути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, то и </a:t>
            </a:r>
            <a:r>
              <a:rPr lang="ru-RU" sz="2400" i="1" dirty="0" err="1" smtClean="0">
                <a:solidFill>
                  <a:schemeClr val="tx1"/>
                </a:solidFill>
                <a:latin typeface="Monotype Corsiva" pitchFamily="66" charset="0"/>
              </a:rPr>
              <a:t>панятко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Monotype Corsiva" pitchFamily="66" charset="0"/>
              </a:rPr>
              <a:t>сдохнет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Собором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черта поборем.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Кто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от </a:t>
            </a:r>
            <a:r>
              <a:rPr lang="ru-RU" sz="2400" i="1" dirty="0" err="1" smtClean="0">
                <a:solidFill>
                  <a:schemeClr val="tx1"/>
                </a:solidFill>
                <a:latin typeface="Monotype Corsiva" pitchFamily="66" charset="0"/>
              </a:rPr>
              <a:t>товариства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 отстанет, нехай от того шкура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отстанет.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Где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казак, там и слава.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Где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Дон, там и правда.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Ходи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прямо, гляди смело.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Правды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и пуля боится.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 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В </a:t>
            </a:r>
            <a:r>
              <a:rPr lang="ru-RU" sz="2400" i="1" dirty="0" smtClean="0">
                <a:solidFill>
                  <a:schemeClr val="tx1"/>
                </a:solidFill>
                <a:latin typeface="Monotype Corsiva" pitchFamily="66" charset="0"/>
              </a:rPr>
              <a:t>Бога верь, врага - бей, землю ори, жинку - пори.</a:t>
            </a:r>
            <a:endParaRPr 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0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</a:t>
            </a: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96944" cy="45365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0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Казачьи </a:t>
            </a:r>
            <a:r>
              <a:rPr lang="ru-RU" sz="3200" b="1" i="1" dirty="0" smtClean="0">
                <a:solidFill>
                  <a:srgbClr val="0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пословицы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95536" y="1275860"/>
            <a:ext cx="82809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мати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родила, мужика- женка,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чернеца-паниматка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Один раз родила казака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мати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один раз 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помирати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 смерти не боится, он Богу нашему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знадобится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Боится дите того, что нет никого.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Наш Луг -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батько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Сич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мати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вот где треба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помирати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Умер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казакъ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тай 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ляжит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тай некому затужить.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Пропав казак ни за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цапову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душу.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Краше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вмирати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в поли,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ниж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бабьячому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подоли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Еще жива казацкая правда-матка.(Б. Хмельницкий)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Казацкому роду нет переводу.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96944" cy="45365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0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Казачьи </a:t>
            </a:r>
            <a:r>
              <a:rPr lang="ru-RU" sz="3200" b="1" i="1" dirty="0" smtClean="0">
                <a:solidFill>
                  <a:srgbClr val="0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пословицы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95536" y="1243610"/>
            <a:ext cx="8352928" cy="384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Где враг, там и казак.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Мужик врага ждет, казак врага ищет.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Хочешь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спокою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готуйся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до бою.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И про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единаго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казака война будет.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Береженого Бог бережет, а казака сабля.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Сохрани Боже от бешеной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воши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Щирый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казак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сзаду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не нападает.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Кто пожалел врага, у того жена - вдова.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Кто развязал язык, тот вложил саблю в ножны.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Отъ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лишних слов слабеют руки.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id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96944" cy="45365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0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Казачьи </a:t>
            </a:r>
            <a:r>
              <a:rPr lang="ru-RU" sz="3200" b="1" i="1" dirty="0" smtClean="0">
                <a:solidFill>
                  <a:srgbClr val="0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пословицы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i="1" dirty="0" smtClean="0">
              <a:solidFill>
                <a:srgbClr val="0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23528" y="1135910"/>
            <a:ext cx="842493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Коли казак в поли, то вин на воли.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Казак, как голубь: куда не прилетит, там и пристанет.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У наших казаков обычай таков: где просторно, тут и спать ложись.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Не тот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казак,что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поборол, а тот, что вывернулся.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 хороший, та нема грошей.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Добыть или дома не быть.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Конь, да ночь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казаковы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товарищи.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Солнце за лес - казацкая радость.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Зипуны у нас серые, а умы-то бархатные.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Без коня казак кругом сирота.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На удачу казак на коня садится, наудачу его и конь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бъет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723</Words>
  <Application>Microsoft Office PowerPoint</Application>
  <PresentationFormat>Экран (4:3)</PresentationFormat>
  <Paragraphs>173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14</cp:revision>
  <dcterms:created xsi:type="dcterms:W3CDTF">2018-01-20T20:12:08Z</dcterms:created>
  <dcterms:modified xsi:type="dcterms:W3CDTF">2018-01-21T08:14:09Z</dcterms:modified>
</cp:coreProperties>
</file>