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3" r:id="rId5"/>
    <p:sldId id="262" r:id="rId6"/>
    <p:sldId id="266" r:id="rId7"/>
    <p:sldId id="267" r:id="rId8"/>
    <p:sldId id="276" r:id="rId9"/>
    <p:sldId id="268" r:id="rId10"/>
    <p:sldId id="270" r:id="rId11"/>
    <p:sldId id="265" r:id="rId12"/>
    <p:sldId id="271" r:id="rId13"/>
    <p:sldId id="278" r:id="rId14"/>
    <p:sldId id="273" r:id="rId15"/>
    <p:sldId id="283" r:id="rId16"/>
    <p:sldId id="275" r:id="rId17"/>
    <p:sldId id="282" r:id="rId18"/>
    <p:sldId id="280" r:id="rId19"/>
    <p:sldId id="277" r:id="rId20"/>
    <p:sldId id="281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4FA17F-52EB-4D66-B5B6-1B63ADD2334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34E032-7120-49AD-81FC-EA0DC42229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856984" cy="53285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Дисциплина: «Основы технологии отделочных строительных работ»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«Классификация зданий и сооружений»</a:t>
            </a: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r"/>
            <a:r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Цветков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Юрий Германович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Специальность: «Штукатур», 2курс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гр.213-к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специальных дисциплин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Степаненко Юлия Леонидовна 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Тверь 2018г.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12968" cy="1008111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                       образовательное  учреждение</a:t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«Тверской колледж Героя Советского Союза им. П.А </a:t>
            </a:r>
            <a:r>
              <a:rPr lang="ru-RU" sz="20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Кайкова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93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7200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Сельскохозяйственные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(предприятия)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—  организация, производящая сельскохозяйственную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продукцию для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содержания животных, птиц и т. п. </a:t>
            </a:r>
            <a:endParaRPr lang="ru-RU" sz="2000" dirty="0"/>
          </a:p>
        </p:txBody>
      </p:sp>
      <p:pic>
        <p:nvPicPr>
          <p:cNvPr id="4" name="Рисунок 3" descr="http://yug-bmz.ru/sites/default/files/ptichni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672408" cy="274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echhelp.ru/wp-content/uploads/2014/12/Proyektirovaniye-fer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672408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ls2013mods.ru/_ld/8/80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17" y="1628800"/>
            <a:ext cx="4269463" cy="42124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2"/>
          <p:cNvSpPr>
            <a:spLocks noGrp="1"/>
          </p:cNvSpPr>
          <p:nvPr>
            <p:ph type="title"/>
          </p:nvPr>
        </p:nvSpPr>
        <p:spPr>
          <a:xfrm>
            <a:off x="179388" y="1124744"/>
            <a:ext cx="8856662" cy="561736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Сельскохозяйственная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продукци</a:t>
            </a:r>
            <a:r>
              <a:rPr lang="ru-RU" sz="18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348730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5616" y="116632"/>
            <a:ext cx="6984776" cy="432048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Классификация зданий по этажности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860032" y="836712"/>
            <a:ext cx="4104456" cy="576064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Многоэтажные  здания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( от 12 до 16 этажей)</a:t>
            </a:r>
          </a:p>
          <a:p>
            <a:pPr marL="4572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Высотные здания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(более 16 этажей)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836712"/>
            <a:ext cx="4395647" cy="5832648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Малоэтажные здания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(до 5 этажей)</a:t>
            </a:r>
          </a:p>
          <a:p>
            <a:pPr marL="45720" indent="0"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Средней этажности здания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(от 5 до 12 этажей)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 descr="https://realty.jcat.ru/images/orders/2013-01/06/65450fbc3c4e2483ceef7499d71533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15595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mganuncios.mitula.net/proda_a_kvartira_tver_malaa_samara_ul_20_479013550359975956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315595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geniro.ru/files/images/items/67/67132z1eea6dd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16530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geniro.ru/files/images/items/73/73599z0b88268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32991"/>
            <a:ext cx="3165306" cy="2100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53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Деревянные                                                                    Кирпичные </a:t>
            </a:r>
          </a:p>
          <a:p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Железобетонные                                                           Газобетона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19" cy="504055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 зданий по конструкции стен: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rostorstroy.ru/html/img/21101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268759"/>
            <a:ext cx="3024336" cy="243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0-tub-ru.yandex.net/i?id=0cd1cea648ec3ac7466a6892819123e0-l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59"/>
            <a:ext cx="3240361" cy="243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nastroike.com/wp-content/uploads/2017/07/sbornye-zhelezobetonnye-doma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224961"/>
            <a:ext cx="3024336" cy="23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evroremont-kmv.ru/wp-content/uploads/2012/05/%D0%9F%D0%B5%D1%80%D0%B5%D0%BA%D1%80%D1%8B%D1%82%D0%B8%D1%8F-%D0%B2-%D0%B4%D0%BE%D0%BC%D0%B5-%D0%B8%D0%B7-%D0%B3%D0%B0%D0%B7%D0%BE%D0%B1%D0%B5%D1%82%D0%BE%D0%BD%D0%B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37359"/>
            <a:ext cx="3240360" cy="234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88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640960" cy="792088"/>
          </a:xfrm>
        </p:spPr>
        <p:txBody>
          <a:bodyPr/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000" b="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Классификация зданий по способу возведения          </a:t>
            </a:r>
            <a:endParaRPr lang="ru-RU" sz="2000" b="0" dirty="0">
              <a:solidFill>
                <a:srgbClr val="212745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847017" y="786654"/>
            <a:ext cx="3816423" cy="3377528"/>
          </a:xfrm>
        </p:spPr>
        <p:txBody>
          <a:bodyPr>
            <a:normAutofit/>
          </a:bodyPr>
          <a:lstStyle/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Неиндустриальные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–выкладываемые и мелкоштучных деталей ( кирпич, газобетон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1" y="4372168"/>
            <a:ext cx="8054280" cy="2297192"/>
          </a:xfrm>
        </p:spPr>
        <p:txBody>
          <a:bodyPr/>
          <a:lstStyle/>
          <a:p>
            <a:pPr marL="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Монолитные - 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воздвигаются на строительной площадке.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764704"/>
            <a:ext cx="4395647" cy="3378823"/>
          </a:xfrm>
        </p:spPr>
        <p:txBody>
          <a:bodyPr>
            <a:normAutofit/>
          </a:bodyPr>
          <a:lstStyle/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Полносборные –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монтируемые и конструкций и деталей заводского  изготовления.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9" name="Рисунок 8" descr="http://sao.mos.ru/upload/medialibrary/a57/121044.900x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16832"/>
            <a:ext cx="3648075" cy="22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ygstroi.ru/img/images/ga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3123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otdelka-expert.ru/wp-content/uploads/2016/11/vozvedenie-opalubki-dlya-karkasnogo-dom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" y="4808075"/>
            <a:ext cx="2999694" cy="201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stroy-gazeta.ru/wp-content/uploads/2016/04/monolitnoe-stroitelstv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71" y="4789850"/>
            <a:ext cx="3305880" cy="2014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10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64488" cy="54005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1степень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сроком более 100 лет;  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степень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-50-100лет;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3 степень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-20-50 лет;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4 степень –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20 лет.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352928" cy="936103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solidFill>
                  <a:srgbClr val="FF0000"/>
                </a:solidFill>
                <a:effectLst/>
              </a:rPr>
              <a:t>              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  зданий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долговечности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способности конструктивных  элементов сохранять требуемые эксплуатационные требования</a:t>
            </a: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0-tub-ru.yandex.net/i?id=922b0ce0ed37a42134cb50cf9df5e9bc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28" y="4437112"/>
            <a:ext cx="295232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zelenostrov.ru/d/459725/d/brick_estate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3237268" cy="229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vusnet.ru/wp-content/uploads/2016/12/Otdelka-fasada-doma-iz-gazobeton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92" y="1772817"/>
            <a:ext cx="3065355" cy="2232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3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260648"/>
            <a:ext cx="8064896" cy="720080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 зданий по степени огнестойкости: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908720"/>
            <a:ext cx="4107615" cy="323480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-3 - степень с каменными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конструкциями.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716016" y="908720"/>
            <a:ext cx="3816423" cy="32335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4- степень с деревянными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оштукатуренными.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3933056"/>
            <a:ext cx="5587023" cy="273630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5- </a:t>
            </a: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степень с 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деревянными.</a:t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nlesstroi.ru/images/gallery/kirpich/IMG_61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02433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ytimg.com/vi/knrLoeN9EHQ/maxresdefaul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8083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fotodomov.com/wp-content/gallery/finskie-doma/finskie-doma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95" y="4589721"/>
            <a:ext cx="310487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98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5" cy="6192688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Классификация зданий по классам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Класс 1-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здания для постоянного проживания и временного пребывания людей.</a:t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Класс 2-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зрелищные и культурно просветительские учреждения.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2000" b="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www.invalirus.ru/forum/uploads/attachment/2013-02/1361050117_1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79" y="4509120"/>
            <a:ext cx="3384376" cy="205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3457c1b301674c5e9164055f52b5ffc1-l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38437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abchotels.ru/wp-content/uploads/2015/06/1399285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3" y="1268760"/>
            <a:ext cx="365070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3-eu-west-1.amazonaws.com/media.agentika.com/user/2b56f123-7a3c-43f7-9c5b-4ab3df23e7c3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3384376" cy="2051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1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7" cy="648072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Класс 3-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предприятия по обслуживанию населения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учреждения управления, учебные заведения, научные и проектные организации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://ncrim.ru/userfiles/picoriginal/img-20171228100002-6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03783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photocdn.photogoroda.com/source2/cn3159/r4800/c4838/63816003.jpg?v=201712131121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24036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eto-moskva.ru/data/media/17/IMG_75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7824"/>
            <a:ext cx="3021685" cy="272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xn-----6kcalbbrfn0iijf7msb.xn--p1ai/wp-content/uploads/2015/04/%D0%BF%D0%BE%D0%BB%D0%B8%D1%82%D0%B5%D1%8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7824"/>
            <a:ext cx="3024335" cy="272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58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57606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Класс 5-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производственные и складские здания и сооружения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8568952" cy="51845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troy-trading.ru/upload/15/de/e9b78ad817dc7f60645d68b6b3e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2048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kapitel-1.ru/images/a-prom-600/prom-kapitel-1.ru-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74441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570af1955a1ce552663874a5adf5eab8-l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57687"/>
            <a:ext cx="3744416" cy="216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tahlbauten.ru/testsite/images/data/gallery/0_small_137933788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32048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62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408712"/>
          </a:xfrm>
        </p:spPr>
        <p:txBody>
          <a:bodyPr/>
          <a:lstStyle/>
          <a:p>
            <a:pPr marL="4572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                       Требования предъявляемые к зданиям  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Функциональные-  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здание должно полностью отвечать тому процессу, для которого оно предназначено ( удобство проживания, труда, отдыха).  </a:t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Технические-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здание должно надежно защищать людей от внешних воздействий (низких или высоких температур, осадков, ветра),быть прочным и устойчивым, т.е. выдерживать различные нагрузки и долговечным, сохраняя нормальные эксплуатационные качества во времени.</a:t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Архитектурные- 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здание должно быть привлекательным по своему внешнему (экстерьеру ) и внутреннему (интерьеру) виду, благоприятно воздействовать на психологическое состояние и сознание людей.</a:t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Экономические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предусматривающие наиболее оптимальные для данного вида здания затраты труда, средств и времени на его возведение.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332656"/>
            <a:ext cx="5966666" cy="792088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План</a:t>
            </a: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632848" cy="3958187"/>
          </a:xfrm>
        </p:spPr>
        <p:txBody>
          <a:bodyPr/>
          <a:lstStyle/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1.Понятия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 зданиях и сооружениях.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2.Классификация зданий.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3. Требования предъявляемые к зданиям и сооружениям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58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7" cy="6480720"/>
          </a:xfrm>
        </p:spPr>
        <p:txBody>
          <a:bodyPr/>
          <a:lstStyle/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natalibrilenova.ru/uploads/posts/2013-02/1359666562_b1q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898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525452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</a:rPr>
              <a:t>                                                   Литература</a:t>
            </a:r>
            <a:r>
              <a:rPr lang="ru-RU" sz="200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dirty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1.Черноус Технология штукатурных работ издательство: Академия Серия: Начальное профессиональное образование 2012 г. 240 с.</a:t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 Г. Г. Черноус Штукатурные работы издательство: Академия Серия: Начальное профессиональное образование 2009 г. 224 с.</a:t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3. Л. Н. Мороз, П. А. Лапшин Штукатур. Мастер отделочных строительных работ издательство: Феникс Серия: Начальное профессиональное образование 2012 г. 256 с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Ивлиев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А.А.,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Кальгин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А.А., Скок О.М. Отделочные строительные работы. Учебник для НПО, уч. пособие для СПО. – М.: ОИЦ «Академия», 2009. - 488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368152"/>
          </a:xfrm>
        </p:spPr>
        <p:txBody>
          <a:bodyPr/>
          <a:lstStyle/>
          <a:p>
            <a:pPr marL="4572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Зданием</a:t>
            </a:r>
            <a:r>
              <a:rPr lang="ru-RU" sz="2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называют наземное сооружение, имеющее внутреннее пространство, предназначенное и приспособленное для определенного вида человеческой деятельности.</a:t>
            </a:r>
            <a:endParaRPr lang="ru-RU" sz="2000" dirty="0"/>
          </a:p>
        </p:txBody>
      </p:sp>
      <p:pic>
        <p:nvPicPr>
          <p:cNvPr id="4" name="Рисунок 3" descr="http://www.tvermetr.ru/files/items/house_item_21395_37756_40509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0225"/>
            <a:ext cx="4392488" cy="335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71bb3a1c5c2d5b5de21cff06a1e5668e-l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2484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46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8352928" cy="980728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Сооружение-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постройка технического назначения.</a:t>
            </a:r>
          </a:p>
          <a:p>
            <a:endParaRPr lang="ru-RU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4323639" cy="6120680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1. Гидротехнические сооружения.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Высотные трубы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4" y="620688"/>
            <a:ext cx="4319463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3.Опоры линий электропередач</a:t>
            </a:r>
          </a:p>
          <a:p>
            <a:pPr marL="4572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4.Подпорная стена</a:t>
            </a:r>
          </a:p>
          <a:p>
            <a:pPr marL="4572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infovoronezh.ru/images/News/83976577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81642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atic.chance.ru/sites/default/files/styles/big_photo_gallery/public/images/dymovaya_truba_2_0.jpg?itok=yVzJ85P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1" y="4077072"/>
            <a:ext cx="381642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burenie93.ru/wp-content/gallery/lep/lep_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88843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dv-zvezda.ru/uploads/posts/2014-08/1408670778_a360ee6556463a69ce1bba05bcef770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888432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64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0324"/>
            <a:ext cx="8640960" cy="6741368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Путепроводы                                                   Станция метро</a:t>
            </a:r>
          </a:p>
          <a:p>
            <a:pPr marL="502920" lvl="0" indent="-457200">
              <a:buClr>
                <a:srgbClr val="F14124">
                  <a:lumMod val="75000"/>
                </a:srgbClr>
              </a:buClr>
              <a:buAutoNum type="arabicPeriod" startAt="5"/>
            </a:pP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Туннель                                                                     6. Резервуары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" name="Объект 8" descr="https://s10.stc.all.kpcdn.net/share/i/12/7796519/inx960x640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888432" cy="259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m0-tub-ru.yandex.net/i?id=2bc89d67bb2309254d3deff0be02b4af-l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692696"/>
            <a:ext cx="367240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0-tub-ru.yandex.net/i?id=0db963b230c2e0cd619d378c82884518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28" y="4077072"/>
            <a:ext cx="332473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mw2.google.com/mw-panoramio/photos/medium/9962782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88843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00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зданий</a:t>
            </a:r>
            <a:r>
              <a:rPr lang="ru-RU" sz="2000" b="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  По функциональному назначению</a:t>
            </a: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Гражданские здания 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предназначенные </a:t>
            </a: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обслуживания</a:t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жилищных, бытовых коммунальных и общественных потребностей людей.</a:t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Гражданские здания делаться на:</a:t>
            </a:r>
            <a:br>
              <a:rPr lang="ru-RU" sz="20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Жилые здания 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предназначены для постоянного или временного проживания</a:t>
            </a:r>
            <a:r>
              <a:rPr lang="ru-RU" sz="2000" b="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nashdom-tver.com/wp-content/uploads/2014/11/micro-dsk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24847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a69cf8debf54e2608901725fc0638e4a-l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39248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63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8856984" cy="6552725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Общественные (административные)здания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предназначены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для социального обслуживания.            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Школа                                                     Детский сад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Больница                                                        Колледж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choolotzyv.ru/images/schools/98550/7b98a6465bdc87cfe3e954140dbcea6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1051"/>
            <a:ext cx="3960440" cy="262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0-tub-ru.yandex.net/i?id=bbf446c8e3d7b9d41de6485659a9b809-l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37" y="1181051"/>
            <a:ext cx="3600400" cy="2607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tvernews.ru/upload/information_system_18/1/9/3/item_193475/information_items_19347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6"/>
            <a:ext cx="3960440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lh3.googleusercontent.com/p/AF1QipP9Hp6Z5IB8EZVY7Rc2oUHHSAkzNTGJwH7qwIJB=w600-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37" y="4294908"/>
            <a:ext cx="3600400" cy="237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57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8136904" cy="655272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Культурно - просветительные учреждения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Дом культуры                                                     Музей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Картинная галерея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stihi.ru/pics/2014/10/19/34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24036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aptab.ru/images/gallery/zdaniya/2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270527" cy="252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bestkv.com/_nw/0/723018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26832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ks-region69.com/wp-content/uploads/2018/02/Kartinnaya-galerey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240360" cy="2160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51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662473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ромышленные </a:t>
            </a:r>
            <a:r>
              <a:rPr lang="ru-RU" sz="2000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здания 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(производственные и складские) — для размещения производственного оборудования, выполнения трудовых процессов, хранения материальных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ценностей.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Склад                                                              Завод</a:t>
            </a: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8" name="Рисунок 7" descr="https://im0-tub-ru.yandex.net/i?id=f185be8782e79ea7b3afa6f05ca1297f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5" y="1700809"/>
            <a:ext cx="3134103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tverweek.com/wp-content/uploads/2017/03/TVZ-vagonostroitelnyj-zavo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52839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tverweek.com/media/k2/items/cache/00c636e00bee0ba03b364841363f738b_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221088"/>
            <a:ext cx="352839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romvest.info/pictures/content/2016_02/21415_lar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5" y="4280520"/>
            <a:ext cx="3350127" cy="217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618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789</TotalTime>
  <Words>318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Государственное бюджетное профессиональное                        образовательное  учреждение «Тверской колледж Героя Советского Союза им. П.А Кайкова»</vt:lpstr>
      <vt:lpstr>План</vt:lpstr>
      <vt:lpstr>      Зданием называют наземное сооружение, имеющее внутреннее пространство, предназначенное и приспособленное для определенного вида человеческой деятельности.</vt:lpstr>
      <vt:lpstr>Презентация PowerPoint</vt:lpstr>
      <vt:lpstr>Презентация PowerPoint</vt:lpstr>
      <vt:lpstr>Классификация зданий:      1.  По функциональному назначению     Гражданские здания предназначенные для обслуживания жилищных, бытовых коммунальных и общественных потребностей людей. Гражданские здания делаться на: Жилые здания предназначены для постоянного или временного проживания.    </vt:lpstr>
      <vt:lpstr>Общественные (административные)здания предназначены для социального обслуживания.                                        Школа                                                     Детский сад                                 Больница                                                        Колледж</vt:lpstr>
      <vt:lpstr>                               Культурно - просветительные учреждения            Дом культуры                                                     Музей                     Картинная галерея</vt:lpstr>
      <vt:lpstr>Промышленные здания (производственные и складские) — для размещения производственного оборудования, выполнения трудовых процессов, хранения материальных ценностей.                         Склад                                                              Завод                                                </vt:lpstr>
      <vt:lpstr> Сельскохозяйственная продукция</vt:lpstr>
      <vt:lpstr>Презентация PowerPoint</vt:lpstr>
      <vt:lpstr>Классификация зданий по конструкции стен:</vt:lpstr>
      <vt:lpstr>Монолитные -  воздвигаются на строительной площадке.</vt:lpstr>
      <vt:lpstr>               Классификация  зданий  по степени долговечности По способности конструктивных  элементов сохранять требуемые эксплуатационные требования</vt:lpstr>
      <vt:lpstr>           5- степень с деревянными. </vt:lpstr>
      <vt:lpstr>                                Классификация зданий по классам Класс 1- здания для постоянного проживания и временного пребывания людей.          Класс 2- зрелищные и культурно просветительские учреждения.       .                                  </vt:lpstr>
      <vt:lpstr>Класс 3- предприятия по обслуживанию населения.         Класс 4- учреждения управления, учебные заведения, научные и проектные организации.     </vt:lpstr>
      <vt:lpstr>Класс 5- производственные и складские здания и сооружения</vt:lpstr>
      <vt:lpstr>                            Требования предъявляемые к зданиям   Функциональные-  здание должно полностью отвечать тому процессу, для которого оно предназначено ( удобство проживания, труда, отдыха).    Технические- здание должно надежно защищать людей от внешних воздействий (низких или высоких температур, осадков, ветра),быть прочным и устойчивым, т.е. выдерживать различные нагрузки и долговечным, сохраняя нормальные эксплуатационные качества во времени.  Архитектурные- здание должно быть привлекательным по своему внешнему (экстерьеру ) и внутреннему (интерьеру) виду, благоприятно воздействовать на психологическое состояние и сознание людей.  Экономические- предусматривающие наиболее оптимальные для данного вида здания затраты труда, средств и времени на его возведение.</vt:lpstr>
      <vt:lpstr>Презентация PowerPoint</vt:lpstr>
      <vt:lpstr>                                                   Литература 1.Черноус Технология штукатурных работ издательство: Академия Серия: Начальное профессиональное образование 2012 г. 240 с.  2. Г. Г. Черноус Штукатурные работы издательство: Академия Серия: Начальное профессиональное образование 2009 г. 224 с.  3. Л. Н. Мороз, П. А. Лапшин Штукатур. Мастер отделочных строительных работ издательство: Феникс Серия: Начальное профессиональное образование 2012 г. 256 с.  4. Ивлиев А.А., Кальгин А.А., Скок О.М. Отделочные строительные работы. Учебник для НПО, уч. пособие для СПО. – М.: ОИЦ «Академия», 2009. - 488 с.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                       образовательное  учреждение «Тверской колледж Героя Советского Союза им. П.А Кайкова»</dc:title>
  <dc:creator>юля</dc:creator>
  <cp:lastModifiedBy>юля</cp:lastModifiedBy>
  <cp:revision>62</cp:revision>
  <dcterms:created xsi:type="dcterms:W3CDTF">2018-03-16T06:42:12Z</dcterms:created>
  <dcterms:modified xsi:type="dcterms:W3CDTF">2018-03-25T07:02:39Z</dcterms:modified>
</cp:coreProperties>
</file>