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Подготовила воспитатель МБДОУ </a:t>
            </a:r>
          </a:p>
          <a:p>
            <a:pPr algn="ctr"/>
            <a:r>
              <a:rPr lang="ru-RU" sz="2000" b="1" i="1" dirty="0" smtClean="0"/>
              <a:t>№</a:t>
            </a:r>
            <a:r>
              <a:rPr lang="ru-RU" sz="2000" b="1" i="1" dirty="0" smtClean="0"/>
              <a:t>27 «Ласточка</a:t>
            </a:r>
            <a:r>
              <a:rPr lang="ru-RU" sz="2000" b="1" i="1" dirty="0"/>
              <a:t>» г. Невинномысск</a:t>
            </a:r>
          </a:p>
          <a:p>
            <a:pPr algn="ctr"/>
            <a:r>
              <a:rPr lang="ru-RU" sz="2000" b="1" i="1" dirty="0" err="1" smtClean="0"/>
              <a:t>Оганесова</a:t>
            </a:r>
            <a:r>
              <a:rPr lang="ru-RU" sz="2000" b="1" i="1" dirty="0" smtClean="0"/>
              <a:t> Ирина А</a:t>
            </a:r>
            <a:r>
              <a:rPr lang="ru-RU" sz="2000" b="1" i="1" dirty="0" smtClean="0"/>
              <a:t>натольевна</a:t>
            </a:r>
            <a:endParaRPr lang="ru-RU" sz="20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021332" cy="416075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«Город мой, рожденный из станицы»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1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107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1" y="1"/>
            <a:ext cx="5479504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58" y="3243270"/>
            <a:ext cx="6391275" cy="35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116632"/>
            <a:ext cx="3168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Мост через реку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Кубань</a:t>
            </a:r>
          </a:p>
        </p:txBody>
      </p:sp>
    </p:spTree>
    <p:extLst>
      <p:ext uri="{BB962C8B-B14F-4D97-AF65-F5344CB8AC3E}">
        <p14:creationId xmlns:p14="http://schemas.microsoft.com/office/powerpoint/2010/main" val="2759147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028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" y="0"/>
            <a:ext cx="5353067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  дорога на головное 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6156176" cy="37697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08104" y="11663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 – ныне Бульвар Мира</a:t>
            </a:r>
          </a:p>
        </p:txBody>
      </p:sp>
    </p:spTree>
    <p:extLst>
      <p:ext uri="{BB962C8B-B14F-4D97-AF65-F5344CB8AC3E}">
        <p14:creationId xmlns:p14="http://schemas.microsoft.com/office/powerpoint/2010/main" val="128796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035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148064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2976"/>
            <a:ext cx="6012160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11663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Барсуковская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(ныне Менделеева) дорога на Головное. </a:t>
            </a:r>
          </a:p>
        </p:txBody>
      </p:sp>
    </p:spTree>
    <p:extLst>
      <p:ext uri="{BB962C8B-B14F-4D97-AF65-F5344CB8AC3E}">
        <p14:creationId xmlns:p14="http://schemas.microsoft.com/office/powerpoint/2010/main" val="563040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030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56"/>
            <a:ext cx="5292080" cy="241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фото города  невинномысс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216624" cy="2637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фото кинотеатр мир  невинномысс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" y="3790950"/>
            <a:ext cx="6331585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708920"/>
            <a:ext cx="5228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Кинотеатр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</a:p>
        </p:txBody>
      </p:sp>
    </p:spTree>
    <p:extLst>
      <p:ext uri="{BB962C8B-B14F-4D97-AF65-F5344CB8AC3E}">
        <p14:creationId xmlns:p14="http://schemas.microsoft.com/office/powerpoint/2010/main" val="16719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евинномысск  здание городская больница  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" y="15957"/>
            <a:ext cx="5503845" cy="348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5"/>
            <a:ext cx="5497962" cy="3988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68144" y="188640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Невинномысский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</a:t>
            </a:r>
          </a:p>
        </p:txBody>
      </p:sp>
    </p:spTree>
    <p:extLst>
      <p:ext uri="{BB962C8B-B14F-4D97-AF65-F5344CB8AC3E}">
        <p14:creationId xmlns:p14="http://schemas.microsoft.com/office/powerpoint/2010/main" val="56110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невинномысск   старые  фот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59"/>
            <a:ext cx="5580112" cy="34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центральный парк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75" y="2763944"/>
            <a:ext cx="6391275" cy="4069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925712" y="188640"/>
            <a:ext cx="3110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</a:p>
        </p:txBody>
      </p:sp>
    </p:spTree>
    <p:extLst>
      <p:ext uri="{BB962C8B-B14F-4D97-AF65-F5344CB8AC3E}">
        <p14:creationId xmlns:p14="http://schemas.microsoft.com/office/powerpoint/2010/main" val="2827767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" y="0"/>
            <a:ext cx="5546704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3573017"/>
            <a:ext cx="6444208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828866" y="116632"/>
            <a:ext cx="30636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 Химик.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924943"/>
            <a:ext cx="29195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Химик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наши дни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2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37"/>
            <a:ext cx="6391275" cy="368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стела невинномысск сейча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71" y="2825063"/>
            <a:ext cx="5361940" cy="401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2996952"/>
            <a:ext cx="37444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НЕВИННОМЫССК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007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940152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5773553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090622" y="1035513"/>
            <a:ext cx="2886777" cy="146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Железнодорожный вокзал </a:t>
            </a:r>
            <a:endParaRPr lang="ru-RU" sz="2400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1914 год и 2017год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374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nevchronograph.ru/images/photo/0123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" y="8384"/>
            <a:ext cx="5355878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невинномысск фото бульвар мира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5239147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80111" y="1758888"/>
            <a:ext cx="3438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Бульвар Мира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70-е годы и наши дни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9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109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25"/>
            <a:ext cx="4211960" cy="285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nevchronograph.ru/images/photo/0029_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285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200799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2891526"/>
            <a:ext cx="4182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Культуры   Химиков</a:t>
            </a:r>
          </a:p>
        </p:txBody>
      </p:sp>
    </p:spTree>
    <p:extLst>
      <p:ext uri="{BB962C8B-B14F-4D97-AF65-F5344CB8AC3E}">
        <p14:creationId xmlns:p14="http://schemas.microsoft.com/office/powerpoint/2010/main" val="70987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027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" y="5138"/>
            <a:ext cx="5202358" cy="313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travelask.ru/system/images/files/000/091/765/wysiwyg/DSCN0672.JPG?148642604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479774" cy="37170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364088" y="188640"/>
            <a:ext cx="3672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храм Покрова Пресвятой Богородицы в станице Невинномысской постройки конца 20 х начале 30 х годов. Снесен в 30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годах 20 века.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1" y="3244334"/>
            <a:ext cx="31683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выглядит заново отстроенный храм</a:t>
            </a:r>
          </a:p>
        </p:txBody>
      </p:sp>
    </p:spTree>
    <p:extLst>
      <p:ext uri="{BB962C8B-B14F-4D97-AF65-F5344CB8AC3E}">
        <p14:creationId xmlns:p14="http://schemas.microsoft.com/office/powerpoint/2010/main" val="200284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108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5957"/>
            <a:ext cx="5203303" cy="324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  цветы на павлова 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535" y="3257550"/>
            <a:ext cx="638746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436096" y="188640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Павлова и Менделеева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1958-1959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244334"/>
            <a:ext cx="55995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Менделеева </a:t>
            </a:r>
          </a:p>
        </p:txBody>
      </p:sp>
    </p:spTree>
    <p:extLst>
      <p:ext uri="{BB962C8B-B14F-4D97-AF65-F5344CB8AC3E}">
        <p14:creationId xmlns:p14="http://schemas.microsoft.com/office/powerpoint/2010/main" val="33359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117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5796136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  павильон цветы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5"/>
            <a:ext cx="5991200" cy="35629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188640"/>
            <a:ext cx="33269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 Гагарина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Революционной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1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nevchronograph.ru/images/photo/0106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68144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невинномысск фото путепровод по гагарина сейчас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6031235" cy="369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03441" y="188640"/>
            <a:ext cx="3015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путепровод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44334"/>
            <a:ext cx="559810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Путепровод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1995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7463569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134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«Город мой, рожденный из станицы»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«Город мой, рожденный из станицы»</dc:title>
  <dc:creator>1</dc:creator>
  <cp:lastModifiedBy>1</cp:lastModifiedBy>
  <cp:revision>6</cp:revision>
  <dcterms:created xsi:type="dcterms:W3CDTF">2017-02-26T13:49:13Z</dcterms:created>
  <dcterms:modified xsi:type="dcterms:W3CDTF">2018-04-10T08:18:20Z</dcterms:modified>
</cp:coreProperties>
</file>