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9" r:id="rId9"/>
    <p:sldId id="266" r:id="rId10"/>
    <p:sldId id="268" r:id="rId11"/>
    <p:sldId id="271" r:id="rId12"/>
    <p:sldId id="270" r:id="rId13"/>
    <p:sldId id="276" r:id="rId14"/>
    <p:sldId id="279" r:id="rId15"/>
    <p:sldId id="277" r:id="rId16"/>
    <p:sldId id="280" r:id="rId17"/>
    <p:sldId id="278" r:id="rId18"/>
    <p:sldId id="275" r:id="rId19"/>
    <p:sldId id="267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0.infourok.ru/images/doc/243/234357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548680"/>
            <a:ext cx="4896544" cy="36724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Краткосрочный                    экологический проект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«Облако на ножке»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второй 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младшей группе</a:t>
            </a:r>
            <a:endParaRPr lang="ru-RU" sz="3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365104"/>
            <a:ext cx="3816424" cy="136815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проекта: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МБДОУ № 25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Петренко Л. Г.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г.Невинномысск  2018г.</a:t>
            </a:r>
          </a:p>
          <a:p>
            <a:pPr algn="l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allpaperscraft.ru/image/oduvanchik_semena_puh_polet_svetlyy_49457_1920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407707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 – практический. 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 ответов на поставленные вопросы разными способами, через практическую деятельность детей.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-Пополнить развивающую среду группового помещения материалами по теме проекта.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организации работы 2 этапа: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детьми (организация мероприятий познавательного характера)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3356993"/>
            <a:ext cx="56166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полезен одуванчик?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https://avatars.mds.yandex.net/get-pdb/881477/4d2cad4b-df90-4ad4-9c6f-02a91fcaa9fc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25202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glav-dacha.ru/wp-content/uploads/2017/08/salat-iz-oduvanchikov-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933056"/>
            <a:ext cx="25202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Немного сваренного лакомства налить в пиалу, чтобы полакомиться уже сегодня! Оставшийся готовый мед из цветков одуванчика разлить по стерилизованным баночкам и закатать.&#10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933056"/>
            <a:ext cx="25202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5733256"/>
            <a:ext cx="2520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Суп из одуванчиков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5733256"/>
            <a:ext cx="24482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 из одуванчиков</a:t>
            </a:r>
          </a:p>
          <a:p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5733256"/>
            <a:ext cx="2520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Салат из одуванчиков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allpaperscraft.ru/image/oduvanchik_semena_puh_polet_svetlyy_49457_1920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632271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этап – обобщающий 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(заключительный).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результатов работы в совместной организованной деятельности, их анализ, закрепление полученных знаний.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опыту работы будут приобщены работы детей и совместная работа с родителями, коллективная работа, фотоматериалы 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-Развивать творческие способности.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умение анализировать, обобщать и делать простейшие выводы.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-Воспитывать самостоятельность в различных видах деятельности.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-Закрепить знания об одуванчике.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наблюдательность и любознательность, познавательной активности.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allpaperscraft.ru/image/oduvanchik_semena_puh_polet_svetlyy_49457_1920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709330"/>
            <a:ext cx="87129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 «Речевое развитие»: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стихотворений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одуванчике: О Высоцкая «Одуванчик», Г.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Виеру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«Одуванчик», Т. Собакина «Если я сорву цветок»;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разучивание стихотворения</a:t>
            </a:r>
            <a:r>
              <a:rPr kumimoji="0" lang="ru-RU" sz="24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«Одуванчик» Е. Серовой;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рассказа</a:t>
            </a:r>
            <a:r>
              <a:rPr kumimoji="0" lang="ru-RU" sz="24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«Золотой луг»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 М. Пришвина;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сказок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«Сказка про одуванчик».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 «Социально – коммуникативное развитие»: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по желанию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img-fotki.yandex.ru/get/5312/19411616.139/0_88dff_892de407_or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77072"/>
            <a:ext cx="230425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ypresentation.ru/documents/081c33e7c1f102dc7724bfcd97017c20/img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77072"/>
            <a:ext cx="316835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ladoved.narod.ru/skazki/zolotoi_lug/zolotoi-lug/image0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77072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allpaperscraft.ru/image/oduvanchik_semena_puh_polet_svetlyy_49457_1920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569331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Познавательное развитие»: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мы знаем об одуванчике», «Не рвите одуванчики».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«Собери цветок».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видеоматериалов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Документальный видеофильм «Превращения одуванчика» Просмотр мультфильма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Лунтик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серия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«Одуванчик».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мультфильма «Почему у одуванчика щеки толстые?»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презентации «Облако на ножке»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http://static.megashara.com/screenshots/905292_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2954446" cy="2232248"/>
          </a:xfrm>
          <a:prstGeom prst="rect">
            <a:avLst/>
          </a:prstGeom>
          <a:noFill/>
        </p:spPr>
      </p:pic>
      <p:pic>
        <p:nvPicPr>
          <p:cNvPr id="30725" name="Picture 5" descr="https://pp.userapi.com/c627327/v627327616/16315/dltg8M2Wi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3680" y="4221088"/>
            <a:ext cx="2976328" cy="2232248"/>
          </a:xfrm>
          <a:prstGeom prst="rect">
            <a:avLst/>
          </a:prstGeom>
          <a:noFill/>
        </p:spPr>
      </p:pic>
      <p:pic>
        <p:nvPicPr>
          <p:cNvPr id="9" name="Рисунок 8" descr="http://on-desktop.com/wps/Nature___Seasons___Summer_____With_dandelion_flying_seeds_084082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221088"/>
            <a:ext cx="33843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allpaperscraft.ru/image/oduvanchik_semena_puh_polet_svetlyy_49457_1920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783072"/>
            <a:ext cx="86409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 «Познавательное развитие»: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одуванчиком на прогулке в дневное время.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одуванчиком в вечернее время «До свидания, одуванчик».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MA\Desktop\Разобрать\Одуванчик\IMG-20180410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2592288" cy="1944216"/>
          </a:xfrm>
          <a:prstGeom prst="rect">
            <a:avLst/>
          </a:prstGeom>
          <a:noFill/>
        </p:spPr>
      </p:pic>
      <p:pic>
        <p:nvPicPr>
          <p:cNvPr id="1027" name="Picture 3" descr="C:\Users\MAMA\Desktop\Разобрать\Одуванчик\IMG-20180410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348880"/>
            <a:ext cx="2592288" cy="1944216"/>
          </a:xfrm>
          <a:prstGeom prst="rect">
            <a:avLst/>
          </a:prstGeom>
          <a:noFill/>
        </p:spPr>
      </p:pic>
      <p:pic>
        <p:nvPicPr>
          <p:cNvPr id="1028" name="Picture 4" descr="C:\Users\MAMA\Desktop\Разобрать\Одуванчик\20180412_110806-1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653136"/>
            <a:ext cx="1631510" cy="1944216"/>
          </a:xfrm>
          <a:prstGeom prst="rect">
            <a:avLst/>
          </a:prstGeom>
          <a:noFill/>
        </p:spPr>
      </p:pic>
      <p:pic>
        <p:nvPicPr>
          <p:cNvPr id="1029" name="Picture 5" descr="C:\Users\MAMA\Desktop\Разобрать\Одуванчик\20180412_110841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653136"/>
            <a:ext cx="1656184" cy="1944216"/>
          </a:xfrm>
          <a:prstGeom prst="rect">
            <a:avLst/>
          </a:prstGeom>
          <a:noFill/>
        </p:spPr>
      </p:pic>
      <p:pic>
        <p:nvPicPr>
          <p:cNvPr id="1030" name="Picture 6" descr="C:\Users\MAMA\Desktop\Разобрать\Одуванчик\20180412_110910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653136"/>
            <a:ext cx="1583726" cy="1944216"/>
          </a:xfrm>
          <a:prstGeom prst="rect">
            <a:avLst/>
          </a:prstGeom>
          <a:noFill/>
        </p:spPr>
      </p:pic>
      <p:pic>
        <p:nvPicPr>
          <p:cNvPr id="1031" name="Picture 7" descr="C:\Users\MAMA\Desktop\Разобрать\Одуванчик\20180412_110954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2348880"/>
            <a:ext cx="1440160" cy="1956217"/>
          </a:xfrm>
          <a:prstGeom prst="rect">
            <a:avLst/>
          </a:prstGeom>
          <a:noFill/>
        </p:spPr>
      </p:pic>
      <p:pic>
        <p:nvPicPr>
          <p:cNvPr id="1032" name="Picture 8" descr="C:\Users\MAMA\Desktop\Разобрать\Одуванчик\20180412_112500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4653136"/>
            <a:ext cx="1656184" cy="1968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allpaperscraft.ru/image/oduvanchik_semena_puh_polet_svetlyy_49457_1920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622165"/>
            <a:ext cx="86409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 «Художественно – эстетическое развитие»: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«Одуванчик- жёлтый сарафанчик»; 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 использованием техники «Пальцевая живопись» «Желтый одуванчик».</a:t>
            </a:r>
          </a:p>
          <a:p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MAMA\Desktop\Разобрать\Одуванчик\20180411_101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584398" cy="2016224"/>
          </a:xfrm>
          <a:prstGeom prst="rect">
            <a:avLst/>
          </a:prstGeom>
          <a:noFill/>
        </p:spPr>
      </p:pic>
      <p:pic>
        <p:nvPicPr>
          <p:cNvPr id="1027" name="Picture 3" descr="C:\Users\MAMA\Desktop\Разобрать\Одуванчик\20180411_09570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2016244" cy="1916832"/>
          </a:xfrm>
          <a:prstGeom prst="rect">
            <a:avLst/>
          </a:prstGeom>
          <a:noFill/>
        </p:spPr>
      </p:pic>
      <p:pic>
        <p:nvPicPr>
          <p:cNvPr id="1028" name="Picture 4" descr="C:\Users\MAMA\Desktop\Разобрать\Одуванчик\20180411_095630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484784"/>
            <a:ext cx="2176442" cy="1944216"/>
          </a:xfrm>
          <a:prstGeom prst="rect">
            <a:avLst/>
          </a:prstGeom>
          <a:noFill/>
        </p:spPr>
      </p:pic>
      <p:pic>
        <p:nvPicPr>
          <p:cNvPr id="3" name="Picture 2" descr="C:\Users\MAMA\Desktop\Фотокамера\2018-04-13 10-44-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293096"/>
            <a:ext cx="4096455" cy="2304256"/>
          </a:xfrm>
          <a:prstGeom prst="rect">
            <a:avLst/>
          </a:prstGeom>
          <a:noFill/>
        </p:spPr>
      </p:pic>
      <p:pic>
        <p:nvPicPr>
          <p:cNvPr id="4" name="Picture 3" descr="C:\Users\MAMA\Desktop\Фотокамера\2018-04-13 08-23-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293096"/>
            <a:ext cx="1296144" cy="2304256"/>
          </a:xfrm>
          <a:prstGeom prst="rect">
            <a:avLst/>
          </a:prstGeom>
          <a:noFill/>
        </p:spPr>
      </p:pic>
      <p:pic>
        <p:nvPicPr>
          <p:cNvPr id="5" name="Picture 4" descr="C:\Users\MAMA\Desktop\Фотокамера\2018-04-13 09-26-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293096"/>
            <a:ext cx="3395577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allpaperscraft.ru/image/oduvanchik_semena_puh_polet_svetlyy_49457_1920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384692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 «Художественно – эстетическое развитие»: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«Полянка одуванчиков».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Итоговое 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комплексное занятие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использованием нетрадиционных форм работы в аппликации (манной крупы)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«Вот ты какой, одуванчик!». </a:t>
            </a:r>
          </a:p>
          <a:p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Рисунок 10" descr="C:\Users\MAMA\Desktop\открытые занятия 2018г\DSC019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509120"/>
            <a:ext cx="234315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MAMA\Desktop\открытые занятия 2018г\DSC019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50912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MAMA\Desktop\открытые занятия 2018г\DSC019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50912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MAMA\Desktop\открытые занятия 2018г\DSC018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628800"/>
            <a:ext cx="234315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MAMA\Desktop\открытые занятия 2018г\DSC0182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628800"/>
            <a:ext cx="234315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MAMA\Desktop\открытые занятия 2018г\DSC0183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16288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allpaperscraft.ru/image/oduvanchik_semena_puh_polet_svetlyy_49457_1920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1862755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700393"/>
            <a:ext cx="87129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родителей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Экология в жизни ребенка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родителей «Что и как читать детям».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Подбор стихов, песен об одуванчиках. Чтение сказок.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выставки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«Сохраним одуванчик» при участии детей и родителей.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Изготовление книжек-малышек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«Одуванчик» при участии детей и родителей.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Рисунок 9" descr="C:\Users\MAMA\Desktop\Разобрать\Одуванчик\20180420_072459-2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3524250" cy="307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MAMA\Desktop\Разобрать\Одуванчик\20180420_072124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01008"/>
            <a:ext cx="353060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allpaperscraft.ru/image/oduvanchik_semena_puh_polet_svetlyy_49457_1920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5229200"/>
            <a:ext cx="3456384" cy="122413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не будем рвать цветы!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капли красоты!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они растут! Цветут!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Радость нам они несут!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2fons.ru/pic/201407/1024x768/2fons.ru-49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0648"/>
            <a:ext cx="6144683" cy="4608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4869160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Я сорву цветок,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ТЫ сорвёшь цветок,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ВСЕ — и Я, и Ты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если Мы сорвём цветы,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окажутся пусты и деревья, и кусты... и не будет красоты...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allpaperscraft.ru/image/oduvanchik_semena_puh_polet_svetlyy_49457_1920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625070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Перспективы проекта: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дальнейшем планируем продолжить работу в соответствии с возрастными особенностями детей дошкольного возраста.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Данный проект соответствовал возрасту и уровню знаний младших дошкольников. Его реализация позволила заложить базовые знания о жизни растительных объектов.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был проведен в контакте с семьями воспитанников. 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Непосредственный процесс экспериментирования принёс детям радость и первичные навыки проведения опытов.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исследовательской деятельности дети подтвердили гипотезу о том, что ветер необходим для распространения семян одуванчика.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allpaperscraft.ru/image/oduvanchik_semena_puh_polet_svetlyy_49457_1920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604867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исследовательско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творческий, групповой.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реализации: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18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апреля по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апреля (1 неделя).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связей: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областей: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развитие,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– коммуникативное развитие,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развитие.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второй младшей группы № 5,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tgrafica.net/uploads/posts/2011-09/1316623912_jxrtoes3i8lqub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089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132856"/>
            <a:ext cx="6347048" cy="158417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allpaperscraft.ru/image/oduvanchik_semena_puh_polet_svetlyy_49457_1920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3367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Материально – технические ресурсы необходимые для выполнения проекта: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подбор методической и художественной литературы;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подбор наглядного материала (иллюстрации, плакаты,   фотографии);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дидактические игры;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подбор мультфильмов, прослушивание песен;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выставка рисунков, выставка творческих работ родителей и детей;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презентация к проекту.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Необходимые условия для реализации проекта: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заинтересованность родителей и детей;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методические разработки.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allpaperscraft.ru/image/oduvanchik_semena_puh_polet_svetlyy_49457_1920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652534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проекта выбрана в связи с примитивными знаниями детей младшей группы о растительных объектах. 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Одуванчик – доступный пример для изучения особенностей строения, роста, развития и размножения растений. 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и занимательность информации интересны и понятны детям младшего дошкольного возраста, позволяют формировать элементарные экологические представления.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Гипотеза: 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Ветер не вредит одуванчику, что срывает его семена - </a:t>
            </a:r>
            <a:r>
              <a:rPr lang="ru-RU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парашютики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помогает ему распространяться на новых территориях.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allpaperscraft.ru/image/oduvanchik_semena_puh_polet_svetlyy_49457_1920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659735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детьми растительных объектов природы (одуванчиков) во взаимосвязи со средой обитания, формирование элементарных экологических представлений и грамотного поведения в природе.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знания о строении растений (на примере одуванчика), дать представления о тесной взаимосвязи растительных объектов с различными экологическими факторами.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у детей познавательную активность, устойчивый интерес к изучению объектов растительного мира, умение выделять причинно-следственные связи, делать умозаключения. Обогащать и активизировать словарный запас детей. Вызвать эмоциональное позитивное отношение к объектам живой природы. Воспитывать бережное отношение к растениям и природе в целом.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allpaperscraft.ru/image/oduvanchik_semena_puh_polet_svetlyy_49457_1920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380243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проекта: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дидактические игры, подвижные игры;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словесные: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беседы, чтение художественной литературы, чтение и рассказывание стихов, сказок, загадок.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практические: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создание развивающей среды, обеспечивающей развитие интереса и любознательности, экскурсии и наблюдения, расширяющие кругозор ребенка, дидактические игры, подвижные игры.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наглядные: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выставок, сбор фотоматериалов, рассматривание иллюстраций.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трёх вопросов: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4077072"/>
          <a:ext cx="864096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3096344"/>
                <a:gridCol w="34563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знаем?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хотим узнать?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Где и как найдём ответы на вопросы?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Знаем, что есть растения, под названием - одуванчик.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за цветок - одуванчик?</a:t>
                      </a:r>
                    </a:p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Чем полезен одуванчик?</a:t>
                      </a:r>
                    </a:p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Какого цвета одуванчик?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Спросим ответ у взрослых.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литературы.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бесед.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Просмотр мультфильмов.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Просмотр презентации.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allpaperscraft.ru/image/oduvanchik_semena_puh_polet_svetlyy_49457_1920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40960" cy="60486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Активизировалась заинтересованность родителей в совместной деятельности с детьми. У детей развился активный интерес к окружающему миру. В процессе работы дети познакомились с растением одуванчик, узнали о полезных свойствах одуванчика и что одуванчик лекарственное растение. 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Усовершенствована речевая деятельность: разучены новое стихотворение и загадки, физкультминутка, пальчиковая гимнастика; прочитаны стихотворения и рассказ об одуванчике. Дети научились рисовать и выполнять аппликацию и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пластилинографию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также изготовили панно «Одуванчик – желтый сарафанчик».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поняли, что одуванчик не только полезное лекарственное растение, ещё и очень красивый цветок. Одуванчиков так много на земле, потому что они размножаются семенами, которые разлетаются на дальние расстояния; корнями, которые быстро прорастают в земле. Одуванчики меняют цвет в зависимости от созревания.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allpaperscraft.ru/image/oduvanchik_semena_puh_polet_svetlyy_49457_1920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378904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по работе с родителями: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Повысить компетентность родителей по теме проектной недели.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Привлечь семьи к участию в воспитательном процессе на основе педагогического сотрудничества.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2996952"/>
            <a:ext cx="3312368" cy="158417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 – подготовительный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652120" y="5013176"/>
            <a:ext cx="3312368" cy="158417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этап – обобщающий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(заключительный)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59832" y="3933056"/>
            <a:ext cx="3312368" cy="158417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 – практический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4" idx="7"/>
            <a:endCxn id="6" idx="0"/>
          </p:cNvCxnSpPr>
          <p:nvPr/>
        </p:nvCxnSpPr>
        <p:spPr>
          <a:xfrm rot="16200000" flipH="1">
            <a:off x="3545355" y="2762396"/>
            <a:ext cx="704107" cy="163721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7"/>
          </p:cNvCxnSpPr>
          <p:nvPr/>
        </p:nvCxnSpPr>
        <p:spPr>
          <a:xfrm rot="16200000" flipH="1">
            <a:off x="6353667" y="3698500"/>
            <a:ext cx="848123" cy="178122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allpaperscraft.ru/image/oduvanchik_semena_puh_polet_svetlyy_49457_1920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6583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 – подготовительный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Постановка цели и задач, определение направлений, объектов и методов, предварительная работа с детьми и родителями, выбор оборудования и материалов.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организации работы 1 этапа: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и дидактическое обеспечение проекта: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подбор художественного слова, 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дидактических материалов,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видеоматериалов (документальных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видеозарисовок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одуванчики,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презентаций, мультипликационных фильмов),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оборудования и пособий для практических занятий.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плана взаимодействия с родителями и детьми.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определить актуальные знания детей;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вызвать интерес к решению поставленной задачи.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416</Words>
  <Application>Microsoft Office PowerPoint</Application>
  <PresentationFormat>Экран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Краткосрочный                    экологический проект «Облако на ножке» во второй  младшей группе</vt:lpstr>
      <vt:lpstr>Тип проекта: исследовательско – творческий, групповой. Срок реализации: с 18 апреля по 25 апреля (1 неделя).  Наличие межпредметных связей:  интеграция образовательных областей:  познавательное развитие,  речевое развитие,  социально – коммуникативное развитие,  художественно – эстетическое развитие,  физическое развитие. Участники проекта:  воспитатели,  дети второй младшей группы № 5,  родители.</vt:lpstr>
      <vt:lpstr>  Материально – технические ресурсы необходимые для выполнения проекта: - подбор методической и художественной литературы; - подбор наглядного материала (иллюстрации, плакаты,   фотографии); - дидактические игры; - подбор мультфильмов, прослушивание песен; - выставка рисунков, выставка творческих работ родителей и детей; - презентация к проекту.  Необходимые условия для реализации проекта: - заинтересованность родителей и детей; - методические разработки. </vt:lpstr>
      <vt:lpstr>  Актуальность: Тема проекта выбрана в связи с примитивными знаниями детей младшей группы о растительных объектах.  Одуванчик – доступный пример для изучения особенностей строения, роста, развития и размножения растений.  Объем и занимательность информации интересны и понятны детям младшего дошкольного возраста, позволяют формировать элементарные экологические представления. Гипотеза:  Ветер не вредит одуванчику, что срывает его семена - парашютики, а помогает ему распространяться на новых территориях. </vt:lpstr>
      <vt:lpstr>  Цель проекта: Изучение детьми растительных объектов природы (одуванчиков) во взаимосвязи со средой обитания, формирование элементарных экологических представлений и грамотного поведения в природе. Задачи проекта: Формировать знания о строении растений (на примере одуванчика), дать представления о тесной взаимосвязи растительных объектов с различными экологическими факторами. Развивать у детей познавательную активность, устойчивый интерес к изучению объектов растительного мира, умение выделять причинно-следственные связи, делать умозаключения. Обогащать и активизировать словарный запас детей. Вызвать эмоциональное позитивное отношение к объектам живой природы. Воспитывать бережное отношение к растениям и природе в целом. </vt:lpstr>
      <vt:lpstr>    Методы проекта:   игровые: дидактические игры, подвижные игры; словесные: беседы, чтение художественной литературы, чтение и рассказывание стихов, сказок, загадок. практические: создание развивающей среды, обеспечивающей развитие интереса и любознательности, экскурсии и наблюдения, расширяющие кругозор ребенка, дидактические игры, подвижные игры. наглядные: организация выставок, сбор фотоматериалов, рассматривание иллюстраций. Метод трёх вопросов:   </vt:lpstr>
      <vt:lpstr> Предполагаемый результат: Активизировалась заинтересованность родителей в совместной деятельности с детьми. У детей развился активный интерес к окружающему миру. В процессе работы дети познакомились с растением одуванчик, узнали о полезных свойствах одуванчика и что одуванчик лекарственное растение.  Усовершенствована речевая деятельность: разучены новое стихотворение и загадки, физкультминутка, пальчиковая гимнастика; прочитаны стихотворения и рассказ об одуванчике. Дети научились рисовать и выполнять аппликацию и пластилинографию, а также изготовили панно «Одуванчик – желтый сарафанчик». Дети поняли, что одуванчик не только полезное лекарственное растение, ещё и очень красивый цветок. Одуванчиков так много на земле, потому что они размножаются семенами, которые разлетаются на дальние расстояния; корнями, которые быстро прорастают в земле. Одуванчики меняют цвет в зависимости от созревания. </vt:lpstr>
      <vt:lpstr>Задачи по работе с родителями: - Повысить компетентность родителей по теме проектной недели. - Привлечь семьи к участию в воспитательном процессе на основе педагогического сотрудничества. Этапы проекта: </vt:lpstr>
      <vt:lpstr> 1 этап – подготовительный. Постановка цели и задач, определение направлений, объектов и методов, предварительная работа с детьми и родителями, выбор оборудования и материалов. Формы организации работы 1 этапа: Материально-техническое и дидактическое обеспечение проекта: - подбор художественного слова,  - дидактических материалов, - видеоматериалов (документальных видеозарисовок про одуванчики, мультимедийных презентаций, мультипликационных фильмов), - оборудования и пособий для практических занятий. - составление плана взаимодействия с родителями и детьми. Задачи: - определить актуальные знания детей; - вызвать интерес к решению поставленной задачи. </vt:lpstr>
      <vt:lpstr>2 этап – практический.  Поиск ответов на поставленные вопросы разными способами, через практическую деятельность детей. Задачи: -Пополнить развивающую среду группового помещения материалами по теме проекта. Формы организации работы 2 этапа: -Работа с детьми (организация мероприятий познавательного характера) </vt:lpstr>
      <vt:lpstr> 3 этап – обобщающий (заключительный).  Обобщение результатов работы в совместной организованной деятельности, их анализ, закрепление полученных знаний.  К опыту работы будут приобщены работы детей и совместная работа с родителями, коллективная работа, фотоматериалы . Задачи: -Развивать творческие способности. - Развивать умение анализировать, обобщать и делать простейшие выводы. -Воспитывать самостоятельность в различных видах деятельности. -Закрепить знания об одуванчике. - Развивать наблюдательность и любознательность, познавательной активности. </vt:lpstr>
      <vt:lpstr>Формы работы с детьми</vt:lpstr>
      <vt:lpstr>Формы работы с детьми</vt:lpstr>
      <vt:lpstr>Формы работы с детьми</vt:lpstr>
      <vt:lpstr>Формы работы с детьми</vt:lpstr>
      <vt:lpstr>Формы работы с детьми</vt:lpstr>
      <vt:lpstr>Формы работы с родителями</vt:lpstr>
      <vt:lpstr>Мы не будем рвать цветы! Это капли красоты! Пусть они растут! Цветут! Радость нам они несут!</vt:lpstr>
      <vt:lpstr>Перспективы проекта:  В дальнейшем планируем продолжить работу в соответствии с возрастными особенностями детей дошкольного возраста.  Выводы:  Данный проект соответствовал возрасту и уровню знаний младших дошкольников. Его реализация позволила заложить базовые знания о жизни растительных объектов. Проект был проведен в контакте с семьями воспитанников.  Непосредственный процесс экспериментирования принёс детям радость и первичные навыки проведения опытов. В результате исследовательской деятельности дети подтвердили гипотезу о том, что ветер необходим для распространения семян одуванчика.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«Облако на ножке</dc:title>
  <dc:creator>MAMA</dc:creator>
  <cp:lastModifiedBy>MAMA</cp:lastModifiedBy>
  <cp:revision>58</cp:revision>
  <dcterms:created xsi:type="dcterms:W3CDTF">2018-04-14T03:31:23Z</dcterms:created>
  <dcterms:modified xsi:type="dcterms:W3CDTF">2018-04-29T05:38:13Z</dcterms:modified>
</cp:coreProperties>
</file>