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BD89-45A3-41C2-AE84-57B37B7F010D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104F1-CED4-4E76-BEAC-646F034D6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спорт средняя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0"/>
            <a:ext cx="7929618" cy="17526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Со </a:t>
            </a:r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спортом </a:t>
            </a:r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дружим - </a:t>
            </a:r>
            <a:endParaRPr lang="ru-RU" sz="60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никогда не </a:t>
            </a:r>
            <a:r>
              <a:rPr lang="ru-RU" sz="60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тужим</a:t>
            </a:r>
            <a:r>
              <a:rPr lang="ru-RU" sz="60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!</a:t>
            </a:r>
            <a:endParaRPr lang="ru-RU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C:\Users\User\Desktop\ср.группа\Осень\Веселые старты\DSC02830.JPG"/>
          <p:cNvPicPr/>
          <p:nvPr/>
        </p:nvPicPr>
        <p:blipFill>
          <a:blip r:embed="rId3" cstate="print"/>
          <a:srcRect l="25588" t="23137" r="51471" b="20000"/>
          <a:stretch>
            <a:fillRect/>
          </a:stretch>
        </p:blipFill>
        <p:spPr bwMode="auto">
          <a:xfrm>
            <a:off x="6895821" y="2500306"/>
            <a:ext cx="2248179" cy="411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Рисунок 6" descr="F:\DCIM\100MSDCF\DSC03230.JPG"/>
          <p:cNvPicPr/>
          <p:nvPr/>
        </p:nvPicPr>
        <p:blipFill>
          <a:blip r:embed="rId4" cstate="print"/>
          <a:srcRect l="6618" t="26741" r="6912"/>
          <a:stretch>
            <a:fillRect/>
          </a:stretch>
        </p:blipFill>
        <p:spPr bwMode="auto">
          <a:xfrm>
            <a:off x="1857356" y="2000240"/>
            <a:ext cx="5238764" cy="370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Рисунок 4" descr="C:\Users\User\Desktop\ср.группа\Осень\Веселые старты\DSC02817.JPG"/>
          <p:cNvPicPr/>
          <p:nvPr/>
        </p:nvPicPr>
        <p:blipFill>
          <a:blip r:embed="rId5" cstate="print"/>
          <a:srcRect l="21808" t="31176" r="55871" b="10000"/>
          <a:stretch>
            <a:fillRect/>
          </a:stretch>
        </p:blipFill>
        <p:spPr bwMode="auto">
          <a:xfrm>
            <a:off x="0" y="2510847"/>
            <a:ext cx="2207342" cy="434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790885" y="6488668"/>
            <a:ext cx="435311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Разработала: </a:t>
            </a:r>
            <a:r>
              <a:rPr lang="ru-RU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Смаль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Наталья Павловна</a:t>
            </a:r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00292" y="500042"/>
            <a:ext cx="3943708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Каждый день по утрам</a:t>
            </a:r>
          </a:p>
          <a:p>
            <a:pPr algn="ctr"/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Делаем зарядку,</a:t>
            </a:r>
          </a:p>
          <a:p>
            <a:pPr algn="ctr"/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Очень нравиться нам</a:t>
            </a:r>
          </a:p>
          <a:p>
            <a:pPr algn="ctr"/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Делать по порядку.</a:t>
            </a:r>
            <a:endParaRPr lang="ru-RU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порт средняя\спор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спорт средня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порт средняя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порт средняя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порт средняя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порт средняя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9124" y="142852"/>
            <a:ext cx="4251413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Как усталость победить,</a:t>
            </a:r>
          </a:p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И бодрым всегда быть?</a:t>
            </a:r>
          </a:p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Мы ответим без труда,</a:t>
            </a:r>
          </a:p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Спорт – вот лучшая игра!</a:t>
            </a:r>
          </a:p>
          <a:p>
            <a:pPr algn="ctr"/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порт средняя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357166"/>
            <a:ext cx="4339650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Для здоровья важен спорт,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Чтоб болезням дать отпор.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Нужно спортом заниматься,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 здоровым оставаться!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52</Words>
  <Application>Microsoft Office PowerPoint</Application>
  <PresentationFormat>Экран (4:3)</PresentationFormat>
  <Paragraphs>12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6</cp:revision>
  <dcterms:created xsi:type="dcterms:W3CDTF">2018-05-29T22:28:09Z</dcterms:created>
  <dcterms:modified xsi:type="dcterms:W3CDTF">2018-05-30T00:56:12Z</dcterms:modified>
</cp:coreProperties>
</file>