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71" r:id="rId6"/>
    <p:sldId id="259" r:id="rId7"/>
    <p:sldId id="260" r:id="rId8"/>
    <p:sldId id="266" r:id="rId9"/>
    <p:sldId id="261" r:id="rId10"/>
    <p:sldId id="267" r:id="rId11"/>
    <p:sldId id="262" r:id="rId12"/>
    <p:sldId id="268" r:id="rId13"/>
    <p:sldId id="265" r:id="rId14"/>
    <p:sldId id="264" r:id="rId15"/>
    <p:sldId id="263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29457-EF71-4ECB-940F-EF72D6B635D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38D4E-8F87-4579-B75F-32ECF54E8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38D4E-8F87-4579-B75F-32ECF54E888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3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1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9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2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4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1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2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9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3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9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5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internet.ru/users/irisha___irishka/post298542344" TargetMode="External"/><Relationship Id="rId2" Type="http://schemas.openxmlformats.org/officeDocument/2006/relationships/hyperlink" Target="https://blog.dohcolonoc.ru/entry/zanyatiya/kak-pomoch-rebjonku-zapomnit-bukv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dsovet.su/load/424-1-0-28532" TargetMode="External"/><Relationship Id="rId4" Type="http://schemas.openxmlformats.org/officeDocument/2006/relationships/hyperlink" Target="http://pixelbrush.ru/2014/08/19/detskiy-risovannyy-russkiy-alfavi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8257434" cy="1296144"/>
          </a:xfrm>
        </p:spPr>
        <p:txBody>
          <a:bodyPr>
            <a:noAutofit/>
          </a:bodyPr>
          <a:lstStyle/>
          <a:p>
            <a:r>
              <a:rPr lang="ru-RU" sz="5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Как </a:t>
            </a:r>
            <a:r>
              <a:rPr lang="ru-RU" sz="50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помочь </a:t>
            </a:r>
            <a:r>
              <a:rPr lang="ru-RU" sz="5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ребёнку запомнить буквы</a:t>
            </a:r>
            <a:br>
              <a:rPr lang="ru-RU" sz="5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               </a:t>
            </a:r>
            <a:r>
              <a:rPr lang="ru-RU" sz="1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учитель-логопед: Свириденко М.Ю.</a:t>
            </a:r>
            <a:endParaRPr lang="ru-RU" sz="18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09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20007"/>
            <a:ext cx="88437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895" y="373886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Игра </a:t>
            </a:r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«Буквоед»</a:t>
            </a:r>
            <a: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endParaRPr lang="ru-RU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3" y="3091184"/>
            <a:ext cx="7724348" cy="293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379" y="820162"/>
            <a:ext cx="86997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"испорченные" буквы (недописанные, с отсутствующими деталями). Расскажите ребенку, что эти буквы испортил вредный Буквоед и попросите ребенка восстановить (дописать/починить) их. Обязательно спрашивайте, какая буква получилась.</a:t>
            </a:r>
          </a:p>
        </p:txBody>
      </p:sp>
    </p:spTree>
    <p:extLst>
      <p:ext uri="{BB962C8B-B14F-4D97-AF65-F5344CB8AC3E}">
        <p14:creationId xmlns:p14="http://schemas.microsoft.com/office/powerpoint/2010/main" val="32517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73306"/>
            <a:ext cx="8568952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809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«Лабиринт-Алфавит»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Лабиринт-алфавит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поможет не только развить мышление и внимание, но и выучить алфавит.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ребенка, пройти от большой буквы до картинки, прокладывая дорожку, при этом проговаривать данный звук, затем,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аскрасить, назвать картинку и определить первый звук в слове.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2 (494x700, 248Kb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"/>
          <a:stretch/>
        </p:blipFill>
        <p:spPr bwMode="auto">
          <a:xfrm>
            <a:off x="1358876" y="2630890"/>
            <a:ext cx="3027280" cy="39086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7"/>
          <a:stretch/>
        </p:blipFill>
        <p:spPr bwMode="auto">
          <a:xfrm>
            <a:off x="5076056" y="2708920"/>
            <a:ext cx="2134428" cy="2864430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6418396" y="3429000"/>
            <a:ext cx="2208700" cy="287938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1712686" y="3188184"/>
            <a:ext cx="2319661" cy="2800033"/>
          </a:xfrm>
          <a:custGeom>
            <a:avLst/>
            <a:gdLst>
              <a:gd name="connsiteX0" fmla="*/ 0 w 2319661"/>
              <a:gd name="connsiteY0" fmla="*/ 19473 h 2800033"/>
              <a:gd name="connsiteX1" fmla="*/ 943428 w 2319661"/>
              <a:gd name="connsiteY1" fmla="*/ 63016 h 2800033"/>
              <a:gd name="connsiteX2" fmla="*/ 1045028 w 2319661"/>
              <a:gd name="connsiteY2" fmla="*/ 541987 h 2800033"/>
              <a:gd name="connsiteX3" fmla="*/ 1828800 w 2319661"/>
              <a:gd name="connsiteY3" fmla="*/ 469416 h 2800033"/>
              <a:gd name="connsiteX4" fmla="*/ 1814285 w 2319661"/>
              <a:gd name="connsiteY4" fmla="*/ 846787 h 2800033"/>
              <a:gd name="connsiteX5" fmla="*/ 2177143 w 2319661"/>
              <a:gd name="connsiteY5" fmla="*/ 803245 h 2800033"/>
              <a:gd name="connsiteX6" fmla="*/ 2191657 w 2319661"/>
              <a:gd name="connsiteY6" fmla="*/ 1514445 h 2800033"/>
              <a:gd name="connsiteX7" fmla="*/ 595085 w 2319661"/>
              <a:gd name="connsiteY7" fmla="*/ 1485416 h 2800033"/>
              <a:gd name="connsiteX8" fmla="*/ 624114 w 2319661"/>
              <a:gd name="connsiteY8" fmla="*/ 2719130 h 2800033"/>
              <a:gd name="connsiteX9" fmla="*/ 1654628 w 2319661"/>
              <a:gd name="connsiteY9" fmla="*/ 2690102 h 280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661" h="2800033">
                <a:moveTo>
                  <a:pt x="0" y="19473"/>
                </a:moveTo>
                <a:cubicBezTo>
                  <a:pt x="384628" y="-2299"/>
                  <a:pt x="769257" y="-24070"/>
                  <a:pt x="943428" y="63016"/>
                </a:cubicBezTo>
                <a:cubicBezTo>
                  <a:pt x="1117599" y="150102"/>
                  <a:pt x="897466" y="474254"/>
                  <a:pt x="1045028" y="541987"/>
                </a:cubicBezTo>
                <a:cubicBezTo>
                  <a:pt x="1192590" y="609720"/>
                  <a:pt x="1700591" y="418616"/>
                  <a:pt x="1828800" y="469416"/>
                </a:cubicBezTo>
                <a:cubicBezTo>
                  <a:pt x="1957010" y="520216"/>
                  <a:pt x="1756228" y="791149"/>
                  <a:pt x="1814285" y="846787"/>
                </a:cubicBezTo>
                <a:cubicBezTo>
                  <a:pt x="1872342" y="902425"/>
                  <a:pt x="2114248" y="691969"/>
                  <a:pt x="2177143" y="803245"/>
                </a:cubicBezTo>
                <a:cubicBezTo>
                  <a:pt x="2240038" y="914521"/>
                  <a:pt x="2455333" y="1400750"/>
                  <a:pt x="2191657" y="1514445"/>
                </a:cubicBezTo>
                <a:cubicBezTo>
                  <a:pt x="1927981" y="1628140"/>
                  <a:pt x="856342" y="1284635"/>
                  <a:pt x="595085" y="1485416"/>
                </a:cubicBezTo>
                <a:cubicBezTo>
                  <a:pt x="333828" y="1686197"/>
                  <a:pt x="447524" y="2518349"/>
                  <a:pt x="624114" y="2719130"/>
                </a:cubicBezTo>
                <a:cubicBezTo>
                  <a:pt x="800704" y="2919911"/>
                  <a:pt x="1407885" y="2682845"/>
                  <a:pt x="1654628" y="269010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«Магнитная азбука»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Прикрепить ее можно, например, на холодильнике и выполнить такие упражнения: «Угадай, какая буква», «Какой буквы не стало?», «Какая буква лишняя?», «С какой буквы начинается слово….»</a:t>
            </a:r>
          </a:p>
        </p:txBody>
      </p:sp>
      <p:pic>
        <p:nvPicPr>
          <p:cNvPr id="4098" name="Picture 2" descr="Картинки по запросу магнитная азб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99" y="2420888"/>
            <a:ext cx="5593169" cy="37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Конструктор букв»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 его элементов-модулей можно сложить любую букву алфавита. Такое конструирование помогает ребёнку запомнить моторный образ буквы.</a:t>
            </a:r>
          </a:p>
          <a:p>
            <a:pPr algn="just"/>
            <a:endParaRPr lang="ru-RU" sz="1600" dirty="0"/>
          </a:p>
        </p:txBody>
      </p:sp>
      <p:pic>
        <p:nvPicPr>
          <p:cNvPr id="1031" name="Picture 7" descr="http://tktochka.ru/uploads/product/209000/209078/209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08" y="2148538"/>
            <a:ext cx="3430876" cy="42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93571"/>
            <a:ext cx="871296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41076"/>
            <a:ext cx="8712968" cy="243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11. Игра «Собери букву».</a:t>
            </a:r>
          </a:p>
          <a:p>
            <a:pPr algn="just">
              <a:spcAft>
                <a:spcPts val="525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Игра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из себя набор букв алфавита, которые необходимо нарезать по шаблону в виде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Задача ребёнка собрать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получить загаданную букву. Запомнить как она выглядит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закрепления назвать слова которые начинаются с этой буквы, они нарисованы в каждом элементе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0.liveinternet.ru/images/attach/c/9/106/810/106810544_4979214_UZRr876nrN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11" y="2932133"/>
            <a:ext cx="2795857" cy="36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9/106/810/106810539_4979214_r6unC74mFh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/>
          <a:stretch/>
        </p:blipFill>
        <p:spPr bwMode="auto">
          <a:xfrm>
            <a:off x="5220072" y="2932521"/>
            <a:ext cx="2448272" cy="36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4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компьютерные программы, мультфильмы, песни, стихи о буквах, яркие книги-азбуки, раскраски  также помогают запоминать буквы 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92" y="3489917"/>
            <a:ext cx="4172633" cy="31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90" y="195279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90127"/>
            <a:ext cx="1681682" cy="210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4" y="2151766"/>
            <a:ext cx="3579600" cy="23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00042"/>
            <a:ext cx="8606760" cy="249691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Надеюсь, что  эти  игры помогут Вам сделать  обучение увлекательным  и интересным.</a:t>
            </a:r>
          </a:p>
          <a:p>
            <a:pPr algn="ctr"/>
            <a:endParaRPr lang="ru-RU" sz="32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Успехов!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07" y="3535705"/>
            <a:ext cx="2088232" cy="279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ttps://botan.cc/prepod/_bloks/pic/fl3vmis-01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0" y="2996951"/>
            <a:ext cx="937926" cy="113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lphabetonline.ru/images/letters2/k/k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32" y="4935035"/>
            <a:ext cx="891079" cy="108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stihi.ru/pics/2016/11/30/754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36200"/>
          <a:stretch/>
        </p:blipFill>
        <p:spPr bwMode="auto">
          <a:xfrm>
            <a:off x="4875430" y="4867988"/>
            <a:ext cx="829246" cy="1101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www.stihi.ru/pics/2016/11/30/754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9" t="-3226" r="1" b="1"/>
          <a:stretch/>
        </p:blipFill>
        <p:spPr bwMode="auto">
          <a:xfrm>
            <a:off x="6986414" y="3582389"/>
            <a:ext cx="897954" cy="1038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tapenik.ru/dizain/ach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38" y="4802786"/>
            <a:ext cx="810260" cy="90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4.bp.blogspot.com/-qufoeW3CM50/UGRa_KCyAZI/AAAAAAAAAwk/evJteWBrZ5M/s1600/%D0%B1%D1%83%D0%BA%D0%B2%D0%B0+%D0%A3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-2385" r="11613"/>
          <a:stretch/>
        </p:blipFill>
        <p:spPr bwMode="auto">
          <a:xfrm>
            <a:off x="320560" y="4244714"/>
            <a:ext cx="861278" cy="1147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98" y="5149206"/>
            <a:ext cx="825706" cy="103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http://4.bp.blogspot.com/-qufoeW3CM50/UGRa_KCyAZI/AAAAAAAAAwk/evJteWBrZ5M/s1600/%D0%B1%D1%83%D0%BA%D0%B2%D0%B0+%D0%A3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-2385" r="11613"/>
          <a:stretch/>
        </p:blipFill>
        <p:spPr bwMode="auto">
          <a:xfrm>
            <a:off x="5472370" y="3582389"/>
            <a:ext cx="922946" cy="1093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Русский алфавит в картинках буква Ы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" r="2809"/>
          <a:stretch/>
        </p:blipFill>
        <p:spPr bwMode="auto">
          <a:xfrm>
            <a:off x="7668344" y="4725006"/>
            <a:ext cx="936104" cy="848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47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использованы интернет 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blog.dohcolonoc.ru/entry/zanyatiya/kak-pomoch-rebjonku-zapomnit-bukvy.html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https://www.liveinternet.ru/users/irisha___</a:t>
            </a:r>
            <a:r>
              <a:rPr lang="en-US" sz="2400" dirty="0" smtClean="0">
                <a:hlinkClick r:id="rId3"/>
              </a:rPr>
              <a:t>irishka/post298542344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pixelbrush.ru/2014/08/19/detskiy-risovannyy-russkiy-alfavit.html</a:t>
            </a:r>
            <a:endParaRPr lang="ru-RU" sz="2400" dirty="0" smtClean="0"/>
          </a:p>
          <a:p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pedsovet.su/load/424-1-0-28532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944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0613" y="639109"/>
            <a:ext cx="8656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260648"/>
            <a:ext cx="8568953" cy="67403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</a:rPr>
              <a:t>	</a:t>
            </a:r>
            <a:r>
              <a:rPr lang="ru-RU" sz="2400" b="1" i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/>
              </a:rPr>
              <a:t>Как </a:t>
            </a:r>
            <a:r>
              <a:rPr lang="ru-RU" sz="2400" b="1" i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/>
              </a:rPr>
              <a:t>хорошо уметь читать! Умение читать начинается с изучения букв и звуков. Но как помочь ребенку запомнить их?</a:t>
            </a:r>
            <a:endParaRPr lang="ru-RU" sz="2400" b="1" i="1" cap="all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На </a:t>
            </a: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первоначальном этапе запоминания букв лучше не углубляться в понятия «звук- буква». Нужно говорить о буквах, произнося их звуками: не «бэ», а «б», не «эр», а «р». При этом произносить их быстро и кратко. Так ребенок быстрее овладеет навыком слияния звуков (букв) в слоги. При изучении букв не нужно использовать азбуки, в которых буква подкреплена только одной картинкой, так как при узнавании буквы ребенок сначала вспоминает картинку, а потом уже название буквы, а иногда и только картинку. Придумывая с ребенком слова с заданного звука, называйте несколько слов, а не одно, чтобы буква не ассоциировалась у него с каким-либо определенным предметом.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того, чтобы ребёнок прочно усвоил буквы, можно провести с детьми следующие игры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464496" cy="72008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780928"/>
            <a:ext cx="4536504" cy="36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5802"/>
            <a:ext cx="8640960" cy="23698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1.Игра </a:t>
            </a:r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«Тело – буква» </a:t>
            </a:r>
            <a:endParaRPr lang="ru-RU" sz="2800" b="1" cap="all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изображает букву с помощью всего тела. Можно загадывать такие “Тело-загадки”, а ребенок отгадывает, какая это буква. Затем можно поменяться ролями, ребенок будет загадывать, а вы отгадывать. Подобные упражнения можно выполнять при помощи рук и пальцев.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332656"/>
            <a:ext cx="8712968" cy="16927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2.Игра </a:t>
            </a:r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«Выложи букву»</a:t>
            </a:r>
          </a:p>
          <a:p>
            <a:pPr lvl="0"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Предложите ребенку выложить букву камушками, пуговицами, накладывая на букву, затем самостоятельно выложить букву.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3" y="2204864"/>
            <a:ext cx="7909761" cy="410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65441" cy="237626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just"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 </a:t>
            </a: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букву из любого материала:  шнурков, ленточек проволоки, счетных палочек, </a:t>
            </a:r>
            <a:r>
              <a:rPr lang="ru-RU" sz="2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мозайки</a:t>
            </a: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бусин, пуговок, спичек, камушков, карандашей , лапши, конфет, сушек. </a:t>
            </a:r>
            <a:r>
              <a:rPr lang="ru-RU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можно слепить из пластилина, соленого теста,  и нарисовать пальчиком и гуашью по бумаге или по крупе, рассыпанной на подносе тонким слоем.</a:t>
            </a:r>
            <a:b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74533"/>
            <a:ext cx="3992448" cy="2994336"/>
          </a:xfrm>
          <a:prstGeom prst="rect">
            <a:avLst/>
          </a:prstGeom>
        </p:spPr>
      </p:pic>
      <p:pic>
        <p:nvPicPr>
          <p:cNvPr id="5" name="Picture 4" descr="Картинки по запросу из картона вырезать буквы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26448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шкаф мультяшны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5" r="23474"/>
          <a:stretch/>
        </p:blipFill>
        <p:spPr bwMode="auto">
          <a:xfrm>
            <a:off x="6751221" y="2794509"/>
            <a:ext cx="1975944" cy="36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inecraftonly.ru/uploads/posts/2015-01/thumbs/1421664443_f4fb49413f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6" y="4080228"/>
            <a:ext cx="3118812" cy="21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9/105/729/105729647_4979214_j3L6Kxm7vC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6" t="6682" b="56283"/>
          <a:stretch/>
        </p:blipFill>
        <p:spPr bwMode="auto">
          <a:xfrm>
            <a:off x="3324789" y="3789040"/>
            <a:ext cx="3400505" cy="26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assionforum.ru/upload/159/u15989/094/086f58d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40" y="3941630"/>
            <a:ext cx="684776" cy="6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assionforum.ru/upload/159/u15989/094/be3dd6c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6" y="3942552"/>
            <a:ext cx="709445" cy="7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assionforum.ru/upload/159/u15989/094/8665182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850386" cy="6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312" y="798434"/>
            <a:ext cx="86741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картона вырезать буквы. Картонные буквы прикрепить к разным предметам в общей комнате или комнате ребенка, где вы с ним занимаетесь. Принцип прикрепления таков: с какой буквы начинается название предмета, такая и буква прикрепляется. Например: «шкаф» — «ш», «стол» — «с», «тумба» — «т», и так далее.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570" y="260648"/>
            <a:ext cx="6714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3.Игра «Найди и назови букву» </a:t>
            </a:r>
          </a:p>
          <a:p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01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75649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.Игра </a:t>
            </a:r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«Архитектор»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Приготовить карточки из бумаги и на каждой карандашом нарисовать контур буквы, а ребенок пусть ее раскрасит . Каждую карточку разрезать на 2-4 части  и перемешать, а ребенка попросить сложить букву и назвать ее.</a:t>
            </a:r>
          </a:p>
        </p:txBody>
      </p:sp>
      <p:pic>
        <p:nvPicPr>
          <p:cNvPr id="9" name="Рисунок 8" descr="http://for-schoolboy.ru/media/images/Razreznyie-bukvyi/index_clip_image00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8" y="2348880"/>
            <a:ext cx="6550292" cy="4110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7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05025"/>
            <a:ext cx="86409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Игра </a:t>
            </a:r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«Дорисуй букву</a:t>
            </a:r>
            <a:r>
              <a:rPr lang="ru-RU" sz="24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каждой буквы создается образ. Например, буква «а» дорисуем трубу, двери, окно — получится «дом».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должны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крупные.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39130" y="113296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4" y="1873100"/>
            <a:ext cx="8055831" cy="439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8388424" y="3933056"/>
            <a:ext cx="360040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_html_m373c94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7" y="1916832"/>
            <a:ext cx="8318265" cy="41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260" y="332656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</a:t>
            </a: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sz="28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буквы,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обводит в кружок.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2867" y="5013176"/>
            <a:ext cx="831826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39552" y="2199190"/>
            <a:ext cx="933583" cy="73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136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Как помочь ребёнку запомнить буквы                 учитель-логопед: Свириденко М.Ю.</vt:lpstr>
      <vt:lpstr>Презентация PowerPoint</vt:lpstr>
      <vt:lpstr>   </vt:lpstr>
      <vt:lpstr>Презентация PowerPoint</vt:lpstr>
      <vt:lpstr>  Выложить букву из любого материала:  шнурков, ленточек проволоки, счетных палочек, мозайки, бусин, пуговок, спичек, камушков, карандашей , лапши, конфет, сушек. А еще можно слепить из пластилина, соленого теста,  и нарисовать пальчиком и гуашью по бумаге или по крупе, рассыпанной на подносе тонким слоем.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использованы интернет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ребенку с ОНР запомнить буквы</dc:title>
  <dc:creator>Marina Sviridenko</dc:creator>
  <cp:lastModifiedBy>Marina Sviridenko</cp:lastModifiedBy>
  <cp:revision>74</cp:revision>
  <dcterms:created xsi:type="dcterms:W3CDTF">2018-01-07T11:50:45Z</dcterms:created>
  <dcterms:modified xsi:type="dcterms:W3CDTF">2018-06-04T13:13:04Z</dcterms:modified>
</cp:coreProperties>
</file>