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75" r:id="rId8"/>
    <p:sldId id="262" r:id="rId9"/>
    <p:sldId id="277" r:id="rId10"/>
    <p:sldId id="264" r:id="rId11"/>
    <p:sldId id="265" r:id="rId12"/>
    <p:sldId id="266" r:id="rId13"/>
    <p:sldId id="263" r:id="rId14"/>
    <p:sldId id="274" r:id="rId15"/>
    <p:sldId id="268" r:id="rId16"/>
    <p:sldId id="270" r:id="rId17"/>
    <p:sldId id="273" r:id="rId18"/>
    <p:sldId id="272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-277763"/>
            <a:ext cx="8496944" cy="5555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Муниципальное бюджетное дошкольное образовательное учреждение</a:t>
            </a:r>
            <a:b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«Детский сад общеразвивающего вида № 88»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71550"/>
            <a:ext cx="7344816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Краткосрочный проект </a:t>
            </a:r>
          </a:p>
          <a:p>
            <a:pPr algn="ctr"/>
            <a:r>
              <a:rPr lang="ru-RU" sz="20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«Нестандартное оборудование в рамках применения здоровьесберегающих технологий».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b="1" i="1" dirty="0" smtClean="0">
                <a:solidFill>
                  <a:srgbClr val="7030A0"/>
                </a:solidFill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Подготовила:</a:t>
            </a:r>
          </a:p>
          <a:p>
            <a:pPr algn="r">
              <a:lnSpc>
                <a:spcPct val="8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  Грунчева С.А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26749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 и упражнения с нестандартным оборудованием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ergey\Desktop\Фото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9662"/>
            <a:ext cx="2161591" cy="2880320"/>
          </a:xfrm>
          <a:prstGeom prst="rect">
            <a:avLst/>
          </a:prstGeom>
          <a:noFill/>
        </p:spPr>
      </p:pic>
      <p:pic>
        <p:nvPicPr>
          <p:cNvPr id="3074" name="Picture 2" descr="I:\DCIM\100MSDCF\DSC0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71550"/>
            <a:ext cx="3072341" cy="2304256"/>
          </a:xfrm>
          <a:prstGeom prst="rect">
            <a:avLst/>
          </a:prstGeom>
          <a:noFill/>
        </p:spPr>
      </p:pic>
      <p:pic>
        <p:nvPicPr>
          <p:cNvPr id="7" name="Picture 2" descr="C:\Users\Sergey\Desktop\DCIM\100MSDCF\DSC0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771550"/>
            <a:ext cx="322595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267494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игровая деятельность с нестандартным оборудованием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ergey\Desktop\DCIM\100MSDCF\DSC0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23678"/>
            <a:ext cx="3312368" cy="2484276"/>
          </a:xfrm>
          <a:prstGeom prst="rect">
            <a:avLst/>
          </a:prstGeom>
          <a:noFill/>
        </p:spPr>
      </p:pic>
      <p:pic>
        <p:nvPicPr>
          <p:cNvPr id="1028" name="Picture 4" descr="C:\Users\Sergey\Desktop\DCIM\100MSDCF\DSC0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627534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580112" y="3219822"/>
            <a:ext cx="2736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 с массажными рукавицами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220072" y="195486"/>
            <a:ext cx="3059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 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массажерами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552" y="195486"/>
            <a:ext cx="4139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 с шишками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ergey\Desktop\DCIM\100MSDCF\DSC0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31790"/>
            <a:ext cx="2736304" cy="2052228"/>
          </a:xfrm>
          <a:prstGeom prst="rect">
            <a:avLst/>
          </a:prstGeom>
          <a:noFill/>
        </p:spPr>
      </p:pic>
      <p:pic>
        <p:nvPicPr>
          <p:cNvPr id="2" name="Picture 2" descr="C:\Users\Sergey\Desktop\DCIM\100MSDCF\DSC0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73528"/>
            <a:ext cx="2900040" cy="2175030"/>
          </a:xfrm>
          <a:prstGeom prst="rect">
            <a:avLst/>
          </a:prstGeom>
          <a:noFill/>
        </p:spPr>
      </p:pic>
      <p:pic>
        <p:nvPicPr>
          <p:cNvPr id="3" name="Picture 2" descr="I:\DCIM\100MSDCF\DSC0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5552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33950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Развиваем моторику рук</a:t>
            </a:r>
            <a:endParaRPr lang="ru-RU" sz="2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Sergey\Desktop\DCIM\100MSDCF\DSC0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15566"/>
            <a:ext cx="3648405" cy="2736304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92080" y="411510"/>
            <a:ext cx="324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прищепками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I:\DCIM\100MSDCF\DSC0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915566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347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33C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Занятие «В гости к солнышку» с использованием нестандартного </a:t>
            </a:r>
            <a:r>
              <a:rPr lang="ru-RU" b="1" dirty="0" smtClean="0">
                <a:solidFill>
                  <a:srgbClr val="FF33C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оборудования </a:t>
            </a:r>
            <a:endParaRPr lang="ru-RU" b="1" dirty="0" smtClean="0">
              <a:solidFill>
                <a:srgbClr val="FF33C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125" name="Picture 5" descr="C:\Users\Sergey\Pictures\MAH01428.MP4_snapshot_10.13_[2017.12.03_16.36.5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9782"/>
            <a:ext cx="3810000" cy="2143125"/>
          </a:xfrm>
          <a:prstGeom prst="rect">
            <a:avLst/>
          </a:prstGeom>
          <a:noFill/>
        </p:spPr>
      </p:pic>
      <p:pic>
        <p:nvPicPr>
          <p:cNvPr id="5126" name="Picture 6" descr="C:\Users\Sergey\Pictures\MAH01428.MP4_snapshot_02.26_[2017.12.03_16.22.0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5526"/>
            <a:ext cx="3810000" cy="2143125"/>
          </a:xfrm>
          <a:prstGeom prst="rect">
            <a:avLst/>
          </a:prstGeom>
          <a:noFill/>
        </p:spPr>
      </p:pic>
      <p:pic>
        <p:nvPicPr>
          <p:cNvPr id="5129" name="Picture 9" descr="C:\Users\Sergey\Pictures\MAH01428.MP4_snapshot_03.09_[2017.12.03_16.20.0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55526"/>
            <a:ext cx="3810000" cy="2143125"/>
          </a:xfrm>
          <a:prstGeom prst="rect">
            <a:avLst/>
          </a:prstGeom>
          <a:noFill/>
        </p:spPr>
      </p:pic>
      <p:pic>
        <p:nvPicPr>
          <p:cNvPr id="5130" name="Picture 10" descr="C:\Users\Sergey\Pictures\MAH01428.MP4_snapshot_05.00_[2017.12.03_16.24.27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9782"/>
            <a:ext cx="38100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67494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Выставка нестандартного оборудования «Добрые руки не знают скуки»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4" name="Picture 2" descr="C:\Users\Sergey\Desktop\DCIM\100MSDCF\DSC0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43558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848494"/>
            <a:ext cx="3851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548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Завершающий этап.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627534"/>
            <a:ext cx="5040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детей сформировался интерес к здоровому образу жизни.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детей повысилась двигательная активность.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спользование нестандартного физкультурного оборудования  позволяет более быстро и качественно формировать двигательные умения и навыки, способствует повышению интереса к физкультурным занятиям, обеспечивает активную двигательную деятельность детей в течение всего дня.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Так в нашей группе совместными усилиями был сделан спортивный уголок с нетрадиционным оборудованием, которое используется в разных видах деятельности.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098" name="Picture 2" descr="C:\Users\Sergey\Desktop\DCIM\100MSDCF\DSC0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9542"/>
            <a:ext cx="2952328" cy="3933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9548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33CC"/>
                </a:solidFill>
                <a:latin typeface="+mj-lt"/>
                <a:cs typeface="Times New Roman" pitchFamily="18" charset="0"/>
              </a:rPr>
              <a:t>Перспективы дальнейшего развития проекта</a:t>
            </a:r>
            <a:endParaRPr lang="ru-RU" sz="2800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753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Продолжить работу по формированию двигательной активности детей с использованием нетрадиционного спортивного оборудования;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Продолжить оснащать спортивный уголок нетрадиционным оборудованием в соответствии с возрастными особенностями детей;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Провести мастер – класс для педагогов «Нестандартное оборудование для сохранения здоровья детей».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848494"/>
            <a:ext cx="3851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44384"/>
            <a:ext cx="87849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Литература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Л.Глазырина. «Физическая культура – дошкольникам». М.: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», 2001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Б.Егоров. «Оздоровительно-воспитательная работа с ослабленными детьми» Журнал «Дошкольное воспитание». 2001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Н.Попова, Е.Харламов. «Дыхательная гимнастика для детей в домашних условиях». Издательский центр «Март». Москва- Ростов-на-Дону, 2004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А. Саркисян,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Овакемян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Как выработать правильную осанку у младших дошкольников». Журнал «Дошкольное воспитание». 2010 год, № 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Шарманова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Л. Федоров,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О.Бродягина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«Профилактика и коррекция плоскостопия у детей дошкольного возраста». Журнал «Дошкольное воспитание». 2003 год, №8.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Рунова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«Движение день за днем». Москва, 2007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Алямовская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В. Г. Как воспитать здорового ребенка –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Аркти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1993.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«От рождения до школы» под редакцией Н. 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Вераксы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Т. С. Комаровой, М. А. Васильевой – М.: Мозаика-Синтез, 2010.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Пензулаева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Л. И. Оздоровительная гимнастика для детей 3-7 лет – М.: Мозаика-Синтез, 2009-2010.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479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настоящее время особую актуальность имеет проблема состояния здоровья и физического развития детей дошкольного возраста. Сохранение и укрепление здоровья подрастающего поколения превращается сейчас в первоочередную социальную проблему. Дети в большинстве своем испытывают «двигательный дефицит», в результате: увеличивается статическая нагрузка на определенные группы мышц; снижается сила и работоспособность мускулатуры; нарушаются функции организма. Поэтому необходимо вести поиск новых подходов для привлечения детей к занятиям физкультурой и спортом, развивая интерес к движению как жизненной потребности.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	Для сохранения здоровья детей можно использовать нестандартное оборудование, которое является доступным, многофункциональным, привлекательным для детей, удобным в уборке и хранении, компактным, практичным и экономичным.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75806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Ранее на  мастер - классе для родителей «Здоровьесберегающие технологии в детском саду», целью которого было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освоение и последующее применение технологий в практической деятельности, я предложила взрослым изготовить нетрадиционное спортивное оборудование для нашего спортивного уголка. Они с большим энтузиазмом отнеслись к идеи создания такого оборудования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Были даны рекомендации по изготовлению оборудования.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39502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стимулирование и совершенствование развития двигательных способностей и физических качеств у детей посредством создания нетрадиционного оборудования и его использования.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63688" y="118542"/>
            <a:ext cx="72008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Задачи 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Расширить круг представлений о разнообразных видах упражнений с использованием нестандартного оборудования, их оздоровительном значении.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Мотивировать детей на двигательную активность через использование нетрадиционного оборудования в самостоятельных видах деятельности.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Развивать творческое воображение, стремление к активности, самостоятельности.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Создавать и закреплять позитивное психомоторное состояние.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Воспитывать дружеские взаимоотношения между детьми, стремление прийти на помощь друг другу.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Привлечь родителей к совместной разработке и изготовлению оборудования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Обобщить и распространить опыт работы по созданию нестандартного оборудования двигательной среды.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8351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групповой.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срокам: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краткосрочный (с 20.11.17 по 01.12.17).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информационно – практика – ориентированный.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характеру контактов: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рамках ДОУ.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Дети второй младшей группы;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Родители воспитанников;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Воспитатель.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5008" y="339502"/>
            <a:ext cx="892899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Подготовительный этап: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Подборка методического и дидактического материала;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Разработка образовательной деятельности по проекту;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Разработка консультации для родителей «Как сформировать у детей правильное отношение к своему здоровью»;</a:t>
            </a:r>
            <a:endParaRPr lang="ru-RU" sz="2000" dirty="0" smtClean="0">
              <a:solidFill>
                <a:srgbClr val="00206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Подбор материала для создания нестандартного оборудования.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Привлечение родителей к совместной разработке и изготовлению оборудования.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8351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Реализация проекта:</a:t>
            </a:r>
            <a:endParaRPr lang="ru-RU" sz="40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91630"/>
            <a:ext cx="42844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771550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Дыхательная гимнастика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ergey\Desktop\DCIM\100MSDCF\DSC0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859782"/>
            <a:ext cx="2880320" cy="2160240"/>
          </a:xfrm>
          <a:prstGeom prst="rect">
            <a:avLst/>
          </a:prstGeom>
          <a:noFill/>
        </p:spPr>
      </p:pic>
      <p:pic>
        <p:nvPicPr>
          <p:cNvPr id="1027" name="Picture 3" descr="C:\Users\Sergey\Desktop\DCIM\100MSDCF\DSC0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55526"/>
            <a:ext cx="2808312" cy="2106234"/>
          </a:xfrm>
          <a:prstGeom prst="rect">
            <a:avLst/>
          </a:prstGeom>
          <a:noFill/>
        </p:spPr>
      </p:pic>
      <p:pic>
        <p:nvPicPr>
          <p:cNvPr id="1028" name="Picture 4" descr="C:\Users\Sergey\Desktop\DCIM\100MSDCF\DSC0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7774"/>
            <a:ext cx="2880320" cy="2160240"/>
          </a:xfrm>
          <a:prstGeom prst="rect">
            <a:avLst/>
          </a:prstGeom>
          <a:noFill/>
        </p:spPr>
      </p:pic>
      <p:pic>
        <p:nvPicPr>
          <p:cNvPr id="1029" name="Picture 5" descr="C:\Users\Sergey\Desktop\DCIM\100MSDCF\DSC0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55526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rgey\Desktop\DCIM\100MSDCF\DSC0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9582"/>
            <a:ext cx="2700301" cy="3600400"/>
          </a:xfrm>
          <a:prstGeom prst="rect">
            <a:avLst/>
          </a:prstGeom>
          <a:noFill/>
        </p:spPr>
      </p:pic>
      <p:pic>
        <p:nvPicPr>
          <p:cNvPr id="3" name="Picture 2" descr="I:\DCIM\100MSDCF\DSC0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9582"/>
            <a:ext cx="3648406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19548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  <a:endParaRPr lang="ru-RU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27984" y="3867894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FF33C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имнастика после сна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504</Words>
  <Application>Microsoft Office PowerPoint</Application>
  <PresentationFormat>Экран (16:9)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 </cp:lastModifiedBy>
  <cp:revision>20</cp:revision>
  <dcterms:created xsi:type="dcterms:W3CDTF">2016-06-03T14:12:26Z</dcterms:created>
  <dcterms:modified xsi:type="dcterms:W3CDTF">2017-12-06T14:46:22Z</dcterms:modified>
</cp:coreProperties>
</file>