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1" r:id="rId9"/>
    <p:sldId id="265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мей" initials="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4:38:34.297" idx="1">
    <p:pos x="5773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82B1-88C8-4504-AC43-6C30FC61AB9A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2CA4-C215-4A78-AA2E-7E6594F16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мей\Desktop\6555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Лечебно – оздоровительная работа в группе «Дружная семейка» на тему: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«Быть здоровыми хотим!»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Выполнила: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Кислухина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Ю.А.</a:t>
            </a:r>
          </a:p>
          <a:p>
            <a:pPr algn="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Воспитатель МБДОУ № 25</a:t>
            </a:r>
          </a:p>
          <a:p>
            <a:pPr algn="r"/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3" y="5929331"/>
            <a:ext cx="130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400" i="1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мей\Desktop\26-11-2015-23-32-1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1" y="1357299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Вывод: хорошо организованное физическое воспитание и обучение в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процессе оздоровительных  мероприятий станет залогом умственного и эмоционального развития ребёнка в будущем.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ме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" y="0"/>
            <a:ext cx="91382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916053"/>
            <a:ext cx="6912768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Лечебно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оздоровительная работа в группе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Дружная семейка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тему: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здоровыми хотим!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(слайд 2):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у детей представление о здоровом образе жизни, средствах укрепления здоровья и правилах работы о нем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(слайд 3)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(утренняя, пальчиковая , дыхательная, для глаз, после сна). Массаж по методике А.А.Уманской, массаж стоп, упражнения на укрепление языка, беседы, подвижные игры, спортивные развлечения, прогулки.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 по методу А.А.Уманской (слайд 4)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точечный массаж биологически активных точек по системе профессора А.А.Уманской достойной альтернативой химическим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иммуномодуляторам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профилактике гриппа и других простудных заболеваний. Практикую точечный массаж утром перед завтраком и перед обедом, так как он применим в любом возрасте и в любых условиях, а самое главное не имеет противопоказаний.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 (слайд 5)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утренней гимнастикой стоят совершенно особенные задачи: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разбудить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организм ребенка, настроить его на действенный лад, разносторонне, но умеренно влиять на мышечную систему, активизировать деятельность сердечной, дыхательной и других функций организма, стимулировать работу внутренних органов и органов чувств детей, способствовать формированию правильной осанки, хорошей походки, предупреждать возникновение плоскостопия. Кроме того, утренняя гимнастика ежедневно компенсирует до 5% суточного объема двигательной активности детей. Примерно 10-12 детей делают утреннюю гимнастику. Благодаря гимнастике эти дети не нечасто болеющие.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404664"/>
            <a:ext cx="727280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после сна, массаж стоп  (слайд 6)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Основная цель гимнастики после дневного сна поднять настроение и мышечный тонус детей с помощью контрастных воздушных ванн и физических упражнений.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Комплекс гимнастики после дневного сна длится 10 - 15 минут, после чего дети переходят к водным процедурам. Комплекс состоит из нескольких частей. Гимнастика начинается с разминочных упражнений в постели, дети выполняют простой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пальчиковую гимнастику. Заканчивается гимнастика после дневного сна закаливающими процедурами, пробежками по массажным, ребристым дорожкам. А в летний период можно добавить солевые  или мокрые дорожки, обтирание холодной водой, контрастное обливание.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В любой вариант комплекса следует включать корригирующие упражнения на профилактику плоскостопия и нарушений осанки.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Прогулка (слайд 7)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B4B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прогулки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укрепление здоровья, профилактика утомления, физическое и умственное развитие детей, восстановление сниженных в процессе деятельности функциональных ресурсов организма. Прогулка является наиболее доступным средством закаливания детского организма, способствует повышению  его выносливости и устойчивости к неблагоприятным воздействиям внешней среды, особенно к простудным заболеваниям. А также полезны пешие прогулки вокруг детского сада, наблюдения и подвижные игры на участке детского сада.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На прогулке дети много двигаются, а движения усиливают обмен веществ, кровообращение, улучшают аппетит. Дети учатся преодолевать препятствия, становятся более подвижными, ловкими, смелыми и выносливыми. У них вырабатываются двигательные умения и навыки, укрепляется мышечная система, повышается жизненный тонус.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5616" y="980728"/>
            <a:ext cx="73448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с родителями (слайд 8)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формированию основ здорового образа жизни позволяет эффективно решать задачи оздоровления и физического развития дошкольников.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Главное в этом деле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желание заниматься с детьми и собственная жизненная позиция на здоровый образ жизни. Ведь именно с нас, близких ребенку взрослых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родителей и воспитателей детского сада, ребенок будет брать пример. На данном слайде изображена фото - книга родителей, которая показывает как родители укрепляют здоровье своих детей.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ситуации и беседы (слайд 9), которые проводились в течение года: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наши друзья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Измерим мишке рост и вес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Таблетки растут на ветке, таблетки растут на грядке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тут прячется вода? Выходи водица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пришли умыться!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доктор лечит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 (слайд 10):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хорошо организованное физическое воспитание и обучение детей в процессе оздоровительных  мероприятий станет залогом умственного и эмоционального развития ребёнка в будущем.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здоровы!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мей\Desktop\26-11-2015-23-32-1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4887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3" y="1285860"/>
            <a:ext cx="507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формировать у детей представление о здоровом образе жизни, средствах укрепления здоровья и правилах работы о нем.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3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489" y="3071811"/>
            <a:ext cx="2357455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3571868" y="2428869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500563" y="2500307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86381" y="342900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385762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679025" y="417909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893208" y="3893348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000232" y="3429000"/>
            <a:ext cx="78581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V="1">
            <a:off x="2857488" y="2357430"/>
            <a:ext cx="642942" cy="64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86118" y="1285861"/>
            <a:ext cx="171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628" y="1928802"/>
            <a:ext cx="112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3214686"/>
            <a:ext cx="230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5" y="4214818"/>
            <a:ext cx="278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4500571"/>
            <a:ext cx="187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осле сна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605" y="2143116"/>
            <a:ext cx="1175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9" y="3214687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4429132"/>
            <a:ext cx="164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660" y="0"/>
            <a:ext cx="9189659" cy="6858000"/>
          </a:xfrm>
          <a:prstGeom prst="rect">
            <a:avLst/>
          </a:prstGeom>
          <a:noFill/>
        </p:spPr>
      </p:pic>
      <p:pic>
        <p:nvPicPr>
          <p:cNvPr id="1028" name="Picture 4" descr="C:\Users\Змей\Desktop\Camera Roll\IMG_20160217_081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4352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Змей\Desktop\Camera Roll\IMG_20160217_08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4392000" cy="247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5787" y="2857497"/>
            <a:ext cx="442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Массаж лица по методу А.А.Уманской</a:t>
            </a:r>
            <a:endParaRPr lang="ru-RU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7" y="6072207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Массаж головы , ушей, шеи</a:t>
            </a:r>
            <a:endParaRPr lang="ru-RU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Змей\Desktop\Camera Roll\IMG_20160217_08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642918"/>
            <a:ext cx="4140000" cy="23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Змей\Desktop\Camera Roll\IMG_20160217_081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3571876"/>
            <a:ext cx="4212000" cy="236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00233" y="3000372"/>
            <a:ext cx="2556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20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C:\Users\Змей\Desktop\Camera Roll\IMG_20160216_14595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3041" y="285729"/>
            <a:ext cx="421484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Змей\Desktop\Camera Roll\IMG_20160216_15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3429000"/>
            <a:ext cx="4176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00101" y="2928934"/>
            <a:ext cx="5786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Гимнастика после сна . Упражнение «Ножницы»</a:t>
            </a:r>
            <a:endParaRPr lang="ru-RU" sz="20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3" y="6000768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Массаж стоп. Ходьба по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коррегирующей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дорожке</a:t>
            </a:r>
            <a:endParaRPr lang="ru-RU" sz="20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Змей\Desktop\Camera Roll\IMG_20160219_11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785794"/>
            <a:ext cx="5076000" cy="285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4143380"/>
            <a:ext cx="3929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Прогулка на участке детского сада</a:t>
            </a:r>
            <a:endParaRPr lang="ru-RU" sz="20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мей\Desktop\115280992_1_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9102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1" y="714356"/>
            <a:ext cx="509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Фото  - книга «Если хочешь быть здоровым»</a:t>
            </a:r>
            <a:endParaRPr lang="ru-RU" sz="20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Змей\Desktop\IMG_20160316_13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143116"/>
            <a:ext cx="43875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Змей\Desktop\IMG_20160316_13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714489"/>
            <a:ext cx="2340000" cy="334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мей\Desktop\26-11-2015-23-32-1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9" y="928670"/>
            <a:ext cx="657229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Игровые ситуации и беседы</a:t>
            </a:r>
          </a:p>
          <a:p>
            <a:endParaRPr lang="ru-RU" sz="2400" b="1" dirty="0" smtClean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«Врачи – наши друзья».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«Измерим мишке рост и вес».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«Таблетки растут на ветке, таблетки растут на грядке».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«Где тут прячется вода? Выходи водица – мы пришли умыться!»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Беседа «Как доктор лечит детей».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223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Лечебно – оздоровительная работа в группе «Дружная семейка» на тему: «Быть здоровыми хотим!»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Змей</dc:creator>
  <cp:lastModifiedBy>Юличка</cp:lastModifiedBy>
  <cp:revision>41</cp:revision>
  <dcterms:created xsi:type="dcterms:W3CDTF">2016-03-29T07:34:55Z</dcterms:created>
  <dcterms:modified xsi:type="dcterms:W3CDTF">2018-11-10T17:33:18Z</dcterms:modified>
</cp:coreProperties>
</file>