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94671" autoAdjust="0"/>
  </p:normalViewPr>
  <p:slideViewPr>
    <p:cSldViewPr>
      <p:cViewPr varScale="1">
        <p:scale>
          <a:sx n="69" d="100"/>
          <a:sy n="69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Ученицы </a:t>
            </a:r>
            <a:r>
              <a:rPr lang="ru-RU" smtClean="0"/>
              <a:t>3 </a:t>
            </a:r>
            <a:r>
              <a:rPr lang="ru-RU" smtClean="0"/>
              <a:t>«А»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Дроздовой Елизаветы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Кладовая Земли</a:t>
            </a:r>
            <a:br>
              <a:rPr lang="ru-RU" dirty="0" smtClean="0"/>
            </a:br>
            <a:r>
              <a:rPr lang="ru-RU" dirty="0" smtClean="0"/>
              <a:t>(на примере природной глины)</a:t>
            </a:r>
            <a:br>
              <a:rPr lang="ru-RU" dirty="0" smtClean="0"/>
            </a:br>
            <a:r>
              <a:rPr lang="ru-RU" dirty="0" smtClean="0"/>
              <a:t>исследовательская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6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Пластичностью глины называется её способность принимать любую форму без разрыва и сохранять её.</a:t>
            </a:r>
          </a:p>
          <a:p>
            <a:r>
              <a:rPr lang="ru-RU" dirty="0" smtClean="0"/>
              <a:t>Слепим из глины шарики и колбаски. А также медальон. Кусочек глины изменил свою форму 3 раза.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Пластичность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7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2715"/>
            <a:ext cx="3528392" cy="443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Пластичность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92" y="836712"/>
            <a:ext cx="317023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80" y="4499520"/>
            <a:ext cx="28781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Слепим из глины ёмкость и нальём в неё воды.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Способность пропускать воду.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20" y="1988839"/>
            <a:ext cx="4084637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Вода осталась в ёмкости и не проходит через глину.</a:t>
            </a:r>
          </a:p>
          <a:p>
            <a:r>
              <a:rPr lang="ru-RU" dirty="0" smtClean="0"/>
              <a:t>Глина впитала в себя небольшое количество, слиплась и не пропускает воду.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Способность пропускать воду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Воздушная усадка представляет собой, уменьшение размеров глиняного образца, в результате сушки.</a:t>
            </a:r>
          </a:p>
          <a:p>
            <a:r>
              <a:rPr lang="ru-RU" dirty="0" smtClean="0"/>
              <a:t>Слепи из глины медальон и оставим его сушиться.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Воздушная усадка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4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1235"/>
            <a:ext cx="3938357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Воздушная усадка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1235"/>
            <a:ext cx="398782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2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После высыхания размер медальона изменился. Был диаметр 6см3м, а стал 5см 7 мм.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Воздушная усадка</a:t>
            </a:r>
            <a:endParaRPr lang="ru-RU" dirty="0"/>
          </a:p>
        </p:txBody>
      </p:sp>
      <p:pic>
        <p:nvPicPr>
          <p:cNvPr id="1027" name="Picture 3" descr="C:\Users\Семья\Desktop\проектная работа\20180123_210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83" y="220486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Из-за своих уникальных свойств глина нашла широкое применение в жизни людей. </a:t>
            </a:r>
          </a:p>
          <a:p>
            <a:r>
              <a:rPr lang="ru-RU" dirty="0" smtClean="0"/>
              <a:t>Глина – это экологически чистый продукт, поэтому широко применяется в косметологии, в производстве керамики и строительстве домов.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Оглавление</a:t>
            </a:r>
          </a:p>
          <a:p>
            <a:r>
              <a:rPr lang="ru-RU" b="1" dirty="0" smtClean="0"/>
              <a:t>Введение</a:t>
            </a:r>
          </a:p>
          <a:p>
            <a:r>
              <a:rPr lang="ru-RU" b="1" dirty="0" smtClean="0"/>
              <a:t>Основная часть: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 чего состоит глина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Влагоёмкость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Пластичность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Способность пропускать воду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Воздушная усадка</a:t>
            </a:r>
          </a:p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Кладовая Земли</a:t>
            </a:r>
            <a:br>
              <a:rPr lang="ru-RU" dirty="0" smtClean="0"/>
            </a:br>
            <a:r>
              <a:rPr lang="ru-RU" dirty="0" smtClean="0"/>
              <a:t>(на примере природной глины)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ru-RU" u="sng" dirty="0"/>
              <a:t>Общие свойства</a:t>
            </a:r>
            <a:endParaRPr lang="ru-RU" dirty="0"/>
          </a:p>
          <a:p>
            <a:r>
              <a:rPr lang="ru-RU" dirty="0"/>
              <a:t>Свойства глин целиком зависят от их химического и минерального состава, а также от величины составляющих их частиц. Уже одни эти. факты указывают нам на важнейшие свойства глин.</a:t>
            </a:r>
          </a:p>
          <a:p>
            <a:r>
              <a:rPr lang="ru-RU" dirty="0"/>
              <a:t>Важнейшими свойствами глин являются:</a:t>
            </a:r>
          </a:p>
          <a:p>
            <a:r>
              <a:rPr lang="ru-RU" dirty="0"/>
              <a:t>1) способность в смеси с водой образовывать тонкие «взвеси» (мутные лужи) и вязкое тесто;</a:t>
            </a:r>
          </a:p>
          <a:p>
            <a:r>
              <a:rPr lang="ru-RU" dirty="0"/>
              <a:t>2) способность набухать в воде;</a:t>
            </a:r>
          </a:p>
          <a:p>
            <a:r>
              <a:rPr lang="ru-RU" dirty="0"/>
              <a:t>3) пластичность глиняного теста, т. е. способность его принимать и сохранять любую форму в сыром виде;</a:t>
            </a:r>
          </a:p>
          <a:p>
            <a:r>
              <a:rPr lang="ru-RU" dirty="0"/>
              <a:t>4) способность сохранять эту форму и после "высыхания с уменьшением объема;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5) клейкость;</a:t>
            </a:r>
          </a:p>
          <a:p>
            <a:r>
              <a:rPr lang="ru-RU" dirty="0"/>
              <a:t>6) связующая способность;</a:t>
            </a:r>
          </a:p>
          <a:p>
            <a:r>
              <a:rPr lang="ru-RU" dirty="0"/>
              <a:t>7) водоупорность, т. е. способность после насыщения определенным количеством воды не пропускать через себя воду.</a:t>
            </a:r>
          </a:p>
          <a:p>
            <a:r>
              <a:rPr lang="ru-RU" dirty="0"/>
              <a:t>Глины могут быть всех цветов - от белого до черного. На Украине и в некоторых других районах белая глина служит материалом для побелки стен, печей и т. д. Когда хотят покрасить стены в цветные тона, берут желтые, красные, зеленые и другие глины. Таким образом, здесь мы имеем дело с новым свойством глины - с красящей и кроющей ее способностью.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5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Когда я узнала свойства глины, я заинтересовалась этим и захотела проверить опытным путём её свойства.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0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Внимательно рассмотрим из чего состоит глина.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состоит глина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0405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/>
              <a:t>Глина состоит из мелких частиц, слипшихся друг с другом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чего состоит глина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7687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Возьмём кусочки глины, раскрошим их, поместим в ёмкость и нальём немного воды.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Влагоёмкость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673424"/>
            <a:ext cx="3960440" cy="49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r>
              <a:rPr lang="ru-RU" dirty="0" smtClean="0"/>
              <a:t>Через некоторое время вода впиталась в глину и глина потемнела. Значит глина впитывает в себя воду и становиться эластичной.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Влагоёмкость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7718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464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Кладовая Земли (на примере природной глины) исследовательская работа</vt:lpstr>
      <vt:lpstr>Кладовая Земли (на примере природной глины)</vt:lpstr>
      <vt:lpstr>Введение</vt:lpstr>
      <vt:lpstr>Введение</vt:lpstr>
      <vt:lpstr>Введение</vt:lpstr>
      <vt:lpstr>Из чего состоит глина</vt:lpstr>
      <vt:lpstr>Из чего состоит глина</vt:lpstr>
      <vt:lpstr>Влагоёмкость</vt:lpstr>
      <vt:lpstr>Влагоёмкость</vt:lpstr>
      <vt:lpstr>Пластичность</vt:lpstr>
      <vt:lpstr>Пластичность</vt:lpstr>
      <vt:lpstr>Способность пропускать воду.</vt:lpstr>
      <vt:lpstr>Способность пропускать воду</vt:lpstr>
      <vt:lpstr>Воздушная усадка</vt:lpstr>
      <vt:lpstr>Воздушная усадка</vt:lpstr>
      <vt:lpstr>Воздушная усадка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Кладовая Земли (на пример природной глины) исследовательская работа</dc:title>
  <dc:creator>Семья</dc:creator>
  <cp:lastModifiedBy>лия морозова</cp:lastModifiedBy>
  <cp:revision>28</cp:revision>
  <dcterms:created xsi:type="dcterms:W3CDTF">2018-01-22T17:02:37Z</dcterms:created>
  <dcterms:modified xsi:type="dcterms:W3CDTF">2018-11-13T18:52:36Z</dcterms:modified>
</cp:coreProperties>
</file>