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9" r:id="rId4"/>
    <p:sldId id="263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70" d="100"/>
          <a:sy n="70" d="100"/>
        </p:scale>
        <p:origin x="-7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57700" y="0"/>
            <a:ext cx="4610558" cy="15799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r>
              <a:rPr lang="ru-RU" sz="48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19 ноября</a:t>
            </a:r>
          </a:p>
          <a:p>
            <a:pPr algn="ctr">
              <a:lnSpc>
                <a:spcPts val="5800"/>
              </a:lnSpc>
            </a:pPr>
            <a:r>
              <a:rPr lang="ru-RU" sz="48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Классная работа</a:t>
            </a:r>
            <a:endParaRPr lang="ru-RU" sz="4800" b="1" i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269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17812" y="484094"/>
            <a:ext cx="7750446" cy="529888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r>
              <a:rPr lang="ru-RU" sz="9600" b="1" i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Тема урока</a:t>
            </a:r>
          </a:p>
          <a:p>
            <a:pPr algn="ctr">
              <a:lnSpc>
                <a:spcPts val="5800"/>
              </a:lnSpc>
            </a:pPr>
            <a:endParaRPr lang="ru-RU" sz="96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88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Второстепенный член предложения-</a:t>
            </a:r>
          </a:p>
          <a:p>
            <a:pPr algn="ctr">
              <a:lnSpc>
                <a:spcPts val="5800"/>
              </a:lnSpc>
            </a:pPr>
            <a:endParaRPr lang="ru-RU" sz="8800" b="1" i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8800" b="1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обстоятельство.</a:t>
            </a:r>
            <a:endParaRPr lang="ru-RU" sz="8800" b="1" i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836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13899" y="484094"/>
            <a:ext cx="8754359" cy="529888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r>
              <a:rPr lang="ru-RU" sz="9600" b="1" i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Цель урока:</a:t>
            </a:r>
            <a:endParaRPr lang="ru-RU" sz="96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endParaRPr lang="ru-RU" sz="96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105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научиться </a:t>
            </a:r>
          </a:p>
          <a:p>
            <a:pPr algn="ctr">
              <a:lnSpc>
                <a:spcPts val="5800"/>
              </a:lnSpc>
            </a:pPr>
            <a:endParaRPr lang="ru-RU" sz="10500" b="1" i="1" dirty="0" smtClean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105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находить</a:t>
            </a:r>
          </a:p>
          <a:p>
            <a:pPr algn="ctr">
              <a:lnSpc>
                <a:spcPts val="5800"/>
              </a:lnSpc>
            </a:pPr>
            <a:r>
              <a:rPr lang="ru-RU" sz="105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lnSpc>
                <a:spcPts val="5800"/>
              </a:lnSpc>
            </a:pPr>
            <a:r>
              <a:rPr lang="ru-RU" sz="105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обстоятельства.</a:t>
            </a:r>
            <a:endParaRPr lang="ru-RU" sz="10500" b="1" i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836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1" y="249267"/>
            <a:ext cx="8592670" cy="644736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" y="0"/>
            <a:ext cx="9068258" cy="529888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r>
              <a:rPr lang="ru-RU" sz="7200" b="1" i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Вопросы:</a:t>
            </a:r>
          </a:p>
          <a:p>
            <a:pPr algn="ctr">
              <a:lnSpc>
                <a:spcPts val="5800"/>
              </a:lnSpc>
            </a:pPr>
            <a:endParaRPr lang="ru-RU" sz="96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5800"/>
              </a:lnSpc>
            </a:pPr>
            <a:r>
              <a:rPr lang="ru-RU" sz="11000" b="1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где? куда? когда?</a:t>
            </a:r>
          </a:p>
          <a:p>
            <a:pPr algn="ctr">
              <a:lnSpc>
                <a:spcPts val="5800"/>
              </a:lnSpc>
            </a:pPr>
            <a:endParaRPr lang="ru-RU" sz="11000" b="1" i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5800"/>
              </a:lnSpc>
            </a:pPr>
            <a:r>
              <a:rPr lang="ru-RU" sz="11000" b="1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откуда? почему? </a:t>
            </a:r>
          </a:p>
          <a:p>
            <a:pPr algn="ctr">
              <a:lnSpc>
                <a:spcPts val="5800"/>
              </a:lnSpc>
            </a:pPr>
            <a:endParaRPr lang="ru-RU" sz="11000" b="1" i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5800"/>
              </a:lnSpc>
            </a:pPr>
            <a:r>
              <a:rPr lang="ru-RU" sz="11000" b="1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зачем? как?</a:t>
            </a:r>
          </a:p>
        </p:txBody>
      </p:sp>
    </p:spTree>
    <p:extLst>
      <p:ext uri="{BB962C8B-B14F-4D97-AF65-F5344CB8AC3E}">
        <p14:creationId xmlns="" xmlns:p14="http://schemas.microsoft.com/office/powerpoint/2010/main" val="29706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1" y="249267"/>
            <a:ext cx="8592670" cy="644736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" y="0"/>
            <a:ext cx="9068258" cy="455509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endParaRPr lang="ru-RU" sz="72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7200" b="1" i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Спишите предложение</a:t>
            </a:r>
          </a:p>
          <a:p>
            <a:pPr algn="ctr">
              <a:lnSpc>
                <a:spcPts val="5800"/>
              </a:lnSpc>
            </a:pPr>
            <a:endParaRPr lang="ru-RU" sz="96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5800"/>
              </a:lnSpc>
            </a:pPr>
            <a:r>
              <a:rPr lang="ru-RU" sz="110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Скоро наступит </a:t>
            </a:r>
          </a:p>
          <a:p>
            <a:pPr>
              <a:lnSpc>
                <a:spcPts val="5800"/>
              </a:lnSpc>
            </a:pPr>
            <a:endParaRPr lang="ru-RU" sz="11000" b="1" i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5800"/>
              </a:lnSpc>
            </a:pPr>
            <a:r>
              <a:rPr lang="ru-RU" sz="110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зима.</a:t>
            </a:r>
          </a:p>
        </p:txBody>
      </p:sp>
    </p:spTree>
    <p:extLst>
      <p:ext uri="{BB962C8B-B14F-4D97-AF65-F5344CB8AC3E}">
        <p14:creationId xmlns="" xmlns:p14="http://schemas.microsoft.com/office/powerpoint/2010/main" val="331961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30" y="0"/>
            <a:ext cx="8592670" cy="644736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2729" y="0"/>
            <a:ext cx="8745529" cy="381130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endParaRPr lang="ru-RU" sz="72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endParaRPr lang="ru-RU" sz="7200" b="1" i="1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150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Спасибо за </a:t>
            </a:r>
          </a:p>
          <a:p>
            <a:pPr algn="ctr">
              <a:lnSpc>
                <a:spcPts val="5800"/>
              </a:lnSpc>
            </a:pPr>
            <a:endParaRPr lang="ru-RU" sz="15000" b="1" i="1" dirty="0" smtClean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800"/>
              </a:lnSpc>
            </a:pPr>
            <a:r>
              <a:rPr lang="ru-RU" sz="15000" b="1" i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ea typeface="Tahoma" panose="020B0604030504040204" pitchFamily="34" charset="0"/>
                <a:cs typeface="Tahoma" panose="020B0604030504040204" pitchFamily="34" charset="0"/>
              </a:rPr>
              <a:t>работу!</a:t>
            </a:r>
          </a:p>
        </p:txBody>
      </p:sp>
    </p:spTree>
    <p:extLst>
      <p:ext uri="{BB962C8B-B14F-4D97-AF65-F5344CB8AC3E}">
        <p14:creationId xmlns="" xmlns:p14="http://schemas.microsoft.com/office/powerpoint/2010/main" val="331961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45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Сержик</cp:lastModifiedBy>
  <cp:revision>48</cp:revision>
  <dcterms:created xsi:type="dcterms:W3CDTF">2013-11-19T05:52:05Z</dcterms:created>
  <dcterms:modified xsi:type="dcterms:W3CDTF">2018-11-18T08:53:36Z</dcterms:modified>
</cp:coreProperties>
</file>