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65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D266D-15ED-4E24-8CCC-F69DF71DD90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F7E5E-8ECA-4614-AAD0-D2B1357BF0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Конструирование «Ферма»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7E5E-8ECA-4614-AAD0-D2B1357BF0F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конструирование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0" y="1844824"/>
            <a:ext cx="9144000" cy="1656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8-tub-ru.yandex.net/i?id=55676569-34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908720"/>
            <a:ext cx="640871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конструирование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2-tub-ru.yandex.net/i?id=450900757-31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52928" cy="5976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476672"/>
            <a:ext cx="770485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Процесс строительства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Замысел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 - Что задумали строить?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- О ком позаботимся?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 - Из чего будем строить?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Средства деятельности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 - Чем будем строить?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Последовательность возведения конструкции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- Что  сначала положим, что потом?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Доволен ли ты постройкой?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- Почему?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- Получилась ли она удобной, прочной, красивой?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Поиграв с постройкой, ребенок должен разобрать конструкцию с верху, не уронив ни одной детали. Быстро и аккуратно сложить в коробку.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Постройка нужна не сама по себе, а как средство для развития, сюжетной игры, в которой проявляется забота о ком – то.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2-tub-ru.yandex.net/i?id=450900757-31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548680"/>
            <a:ext cx="8352928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827584" y="476672"/>
            <a:ext cx="734481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 оценки результата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Провести обследование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- Как вы позаботились?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Дать общую эмоциональную оценку их заботы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Открыть возможность ребенку совершенствовать содержание образа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Именно  в такой  оценке, открывающей перспективы совершенствования игры, создают условия для развития самосознания.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4-tub-ru.yandex.net/i?id=474795768-27-72&amp;n=2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9064" y="260648"/>
            <a:ext cx="7813376" cy="61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NIK\Desktop\SDC12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268760"/>
            <a:ext cx="640871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im4-tub-ru.yandex.net/i?id=474795768-27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548680"/>
            <a:ext cx="8136904" cy="568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:\Users\NIK\Desktop\SDC123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66967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4-tub-ru.yandex.net/i?id=474795768-27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8136904" cy="547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NIK\Desktop\SDC123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66967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4-tub-ru.yandex.net/i?id=474795768-27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7776864" cy="547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NIK\Desktop\SDC123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655272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4-tub-ru.yandex.net/i?id=474795768-27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8136904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NIK\Desktop\SDC173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1052736"/>
            <a:ext cx="68407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4-tub-ru.yandex.net/i?id=474795768-27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620688"/>
            <a:ext cx="7776864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NIK\Desktop\SDC173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980728"/>
            <a:ext cx="66247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4-tub-ru.yandex.net/i?id=474795768-27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260648"/>
            <a:ext cx="8208912" cy="626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Конструктивная деятельность в воспитании дошкольника занимает особое место в  «Детском саду – Доме радости». Именно этот вид деятельности наиболее значим для  становления самосознания ребенка, для  открытия им  деятельности как взаимосвязи компонентов от замысла до результата.  Конструктивная  деятельность содействует нравственному развитию ребенка: он учится  заботиться о ком-то с учетом особенностей персонажа ( корове – хлев,  матрешке в зависимости от ее роста – ворота, дверь и т. д.). Но самое главное заключается  в том , что  она  становится любимой и для мальчиков, у  которых в других видах деятельности  руки « не слушаются», и для девочек, ибо соответствует интересам и потребностям дошкольника данного возраста. В процессе конструктивной деятельности у  ребенка  развиваются </a:t>
            </a:r>
            <a:r>
              <a:rPr lang="ru-RU" sz="2000" dirty="0" err="1" smtClean="0">
                <a:solidFill>
                  <a:srgbClr val="7030A0"/>
                </a:solidFill>
              </a:rPr>
              <a:t>сенсоторика</a:t>
            </a:r>
            <a:r>
              <a:rPr lang="ru-RU" sz="2000" dirty="0" smtClean="0">
                <a:solidFill>
                  <a:srgbClr val="7030A0"/>
                </a:solidFill>
              </a:rPr>
              <a:t>,  конструктивные способности,  практический ум,  воображение, личностные качества.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2-tub-ru.yandex.net/i?id=450900757-31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0"/>
            <a:ext cx="820891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07000"/>
            <a:ext cx="7776864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Особенности детского конструирования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Термин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 Конструирование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 произошел от латинского слова 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construe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что означает создание модели, построение, приведение в определенный порядок и взаимоотношение различных  отдельных предметов, частей, элементов.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Конструирование – продуктивный вид деятельности, поскольку направлено на получение определенного продукта и отвечает интересам и потребностям детей.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Выделяют два вида конструирования: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Техническое конструирование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 строительного материала, из деталей конструкторов, имеющих разные способы крепления, из крупногабаритных – модульных блоков. Дети отображают реально существующие объекты, модели их основные структурные и функциональные признаки: здание с крышей, окнами, дверью 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Художественное конструирование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 бумаги и природного материала.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Выделяют два взаимосвязанных этапа: создание замысла и его исполнение. Творчество связано с замыслом, так как ребенок планирует постройку, представляет конечный результат, определяет способы его достижения.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4-tub-ru.yandex.net/i?id=474795768-27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496944" cy="6336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101215"/>
            <a:ext cx="8352928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Формы организации обучения конструированию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Конструирование по образцу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Заключается в том,  что детям предлагают образцы построек, как  правило показывают способы их, воспроизведения. Обеспечивается  прямая передача детям готовых знаний, способов действий, основанных на подражании. Это необходимый и важный этап обучения, в ходе которого дети узнают о свойствах деталей  строительного материала, овладевает техникой возведения построек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 учатся выделяют пространство для постройки, аккуратно соединять  детали, делать перекрытия).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Правильно организованное обследование образцов помогает детям овладеть обобщенным способом анализа – умением определить в любом предмете основные части , установить их пространственное расположение, выделить отдельные детали в этих частях.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В качестве образца использовать фотографии, рисунки.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Предлагать детям преобразовывать образцы с целью получения новых конструкций. Конструирование по образцу обеспечивает переход детей к самостоятельной поисковой деятельности творческого характера.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0-tub-ru.yandex.net/i?id=85478047-00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640960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39552" y="476672"/>
            <a:ext cx="806489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Конструирование  по условиям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0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 давая детям образца постройки, рисунков и способов ее возведения, определяют лишь условия, которым постройка должна соответствовать и которые подчеркивают практическое ее назначение (мост для пешеходов; чтобы под мостом прошел корабль, определенной ширины). Задачи конструирования носят проблемный характер, поскольку способов их решения не дается. Это способствует развитию творческого конструирования.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Конструирование по чертежам  и схемам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0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Сначала детей обучить построению простых и схем-чертежей, отражающих образцы построек, а затем, наоборот, практическому созданию конструкций по простым чертежам-схемам.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0-tub-ru.yandex.net/i?id=85478047-00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692696"/>
            <a:ext cx="8029400" cy="583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 rot="10800000" flipV="1">
            <a:off x="467544" y="836712"/>
            <a:ext cx="799288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47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Конструирование по замыслу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4725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4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Обладает большими возможностями для развертывания творчества детей, для проявления их самостоятельности: они сами решают, что и  как будут конструировать. Но создание замысла будущей конструкции и его осуществление  - достаточно трудная задача для дошкольников: их замыслы неустойчивы и часто меняются в процессе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4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Дети должны иметь обобщенные представления о конструируемом объекте, владеть обобщенными способами конструирования и уметь искать новые способы, то есть использовать знания и умения, полученные ранее.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4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47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14725" algn="l"/>
              </a:tabLst>
            </a:pPr>
            <a:r>
              <a:rPr lang="ru-RU" sz="26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Конструирование по теме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14725" algn="l"/>
              </a:tabLst>
            </a:pPr>
            <a:endParaRPr lang="ru-RU" sz="26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14725" algn="l"/>
              </a:tabLst>
            </a:pP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Детям предлагают общую тематику конструкций ( «Птицы», «Город», «По сказке») и они сами создают замыслы конкретных построек, выбирают материал и способы их выполнения.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14725" algn="l"/>
              </a:tabLst>
            </a:pP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Конструирование по модели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14725" algn="l"/>
              </a:tabLst>
            </a:pP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качестве образца дают модель , в которой очертание отдельных элементов скрыто от ребенка ( модель  обклеена бумагой). Дети должны воспроизвести из строительного материала. Способ решения этой задачи не дается. Такое конструирование является эффективным средством активизации их мышления.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im0-tub-ru.yandex.net/i?id=85478047-00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8064896" cy="5976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 rot="10800000" flipV="1">
            <a:off x="1475656" y="931470"/>
            <a:ext cx="684076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Строить нужно, соблюдая основные законы архитектуры: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ПОЛЕЗНОСТЬ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КРАСОТА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2-tub-ru.yandex.net/i?id=450900757-31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280920" cy="626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 rot="10800000" flipV="1">
            <a:off x="539552" y="583989"/>
            <a:ext cx="813690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14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ПОЛЕЗНОСТЬ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постройки могут быть разного назначения: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человека (жилые дома, дворцы, служебные здания, гаражи, мосты, парки и т.д.)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14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ПРОЧНОСТЬ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конструкция  будет прочной, если ее строить, соблюдая следующие правила: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все детали надо укладывать ровно, плотно прижимая друг к другу;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основание конструкции ( фундамент, 1-й этаж, опоры),  нужно делать прочным. А каждый следующий этаж должен быть  чуть меньше предыдущего, как в пирамиде;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все вертикально стоящие детали, надо укрепить с обеих сторон другими детали ( кубиками, кирпичиками, призмами), образно говоря «завалинками»)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пластину ( перекрытие, потолок) нужно выбрать чуть большого размера, чем расстояние между деталями и придавить ее сверху какой-нибудь деталью.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- 2-й ряд деталей укладывается поперек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стык деталей нужно укрепить, придавив другой  деталью.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7145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недостающие детали  можно  заменить другими формами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 другого конструктора.  Надо  показать способы замещения деталей.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14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КРАСОТА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постройка должна быть гармоничной по формам и цвету. Покажите, как можно украсить постройку цветом, строительными деталями. Хорошо если ребенок будет проговаривать процесс и результат  строительства.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168</TotalTime>
  <Words>739</Words>
  <Application>Microsoft Office PowerPoint</Application>
  <PresentationFormat>Экран (4:3)</PresentationFormat>
  <Paragraphs>90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конструирование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</dc:title>
  <dc:creator>NIK</dc:creator>
  <cp:lastModifiedBy>NIK</cp:lastModifiedBy>
  <cp:revision>22</cp:revision>
  <dcterms:created xsi:type="dcterms:W3CDTF">2013-11-07T17:34:04Z</dcterms:created>
  <dcterms:modified xsi:type="dcterms:W3CDTF">2013-11-16T19:06:08Z</dcterms:modified>
</cp:coreProperties>
</file>