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0" r:id="rId4"/>
    <p:sldId id="258" r:id="rId5"/>
    <p:sldId id="277" r:id="rId6"/>
    <p:sldId id="275" r:id="rId7"/>
    <p:sldId id="278" r:id="rId8"/>
    <p:sldId id="274" r:id="rId9"/>
    <p:sldId id="273" r:id="rId10"/>
    <p:sldId id="272" r:id="rId11"/>
    <p:sldId id="269" r:id="rId12"/>
    <p:sldId id="279" r:id="rId13"/>
    <p:sldId id="280" r:id="rId14"/>
    <p:sldId id="281" r:id="rId15"/>
    <p:sldId id="282" r:id="rId16"/>
    <p:sldId id="26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27B18B-5435-4A0E-8BE1-EC731A56A77E}" type="datetimeFigureOut">
              <a:rPr lang="ru-RU" smtClean="0"/>
              <a:pPr/>
              <a:t>16.03.2019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E377E6-F2B3-4F71-BFDA-3159EB22D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926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ОСОБЕННОСТИ РАБОТЫ ВОСПИТАТЕЛЯ ПО ЗДОРОВЬЕСБЕРЕЖЕНИЮС ДЕТЬМИ С СИНДРОМОМ ДАУНА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86388"/>
            <a:ext cx="8124852" cy="121444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Приезжих Наталья Николаевна,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Воспитатель по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ГБ ДОУ №19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г. Севастополя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1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71810"/>
            <a:ext cx="2067844" cy="266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855270" cy="186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«Колючая дорожка»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Ребенку предлагается вместе со взрослым потоптаться на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дорожке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лежит на полу.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205_11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8143900" cy="521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85527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«Мяч вокруг себя»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маленькие мячи, которые можно держать одной рукой.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Встать напротив ребенка. Взрослый и ребенок держат мячи в одной руке. Перекладываем маленький мяч спереди из правой руки в левую, а сзади - из левой руки в правую. Делаем такие круговые движения вокруг шеи, пояса, ног. Затем меняем направление.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50205_09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143248"/>
            <a:ext cx="378621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50205_092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143248"/>
            <a:ext cx="35182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зубной щеткой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14_105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4000528" cy="274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314_10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421484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314_101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7430" y="3929066"/>
            <a:ext cx="419657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928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«Веселые узелки»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14_101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20778"/>
            <a:ext cx="8072462" cy="599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с обручем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14_101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67269"/>
            <a:ext cx="8203212" cy="609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933588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на балансире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14_110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3761"/>
            <a:ext cx="8143900" cy="609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313_091104.jpg"/>
          <p:cNvPicPr>
            <a:picLocks noChangeAspect="1"/>
          </p:cNvPicPr>
          <p:nvPr/>
        </p:nvPicPr>
        <p:blipFill>
          <a:blip r:embed="rId2" cstate="print"/>
          <a:srcRect l="31193" r="4587"/>
          <a:stretch>
            <a:fillRect/>
          </a:stretch>
        </p:blipFill>
        <p:spPr>
          <a:xfrm>
            <a:off x="1357290" y="0"/>
            <a:ext cx="721523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aby-bo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143512"/>
            <a:ext cx="7429520" cy="131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714488"/>
            <a:ext cx="7498080" cy="335758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ребенка с синдромом Дауна: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219340" cy="4605350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Замедленное развитие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осанки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Пониженный мышечный тонус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Плоскостопие</a:t>
            </a:r>
          </a:p>
          <a:p>
            <a:pPr indent="0" algn="just">
              <a:spcBef>
                <a:spcPts val="0"/>
              </a:spcBef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авел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770" y="4572008"/>
            <a:ext cx="287076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оптимизация двигательной активности;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формировать умение сохранять устойчивое положение тела, правильную осанку;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закреплять навыки  ползания, лазания разнообразных действий с мячом;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формировать в процессе двигательной деятельности различные познавательные процессы через систему физкультурных занятий;</a:t>
            </a: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719274" cy="107157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занятиях используем следующие виды ходьбы: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572528" cy="5033978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ходьба по дорожке, ограниченной по бокам двумя скакалками или лентами;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за взрослым, за другим ребенком;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друг за другом по кругу, держась рукой за верёвку: на одном занятии это может быть правая рука, а на следующем - левая;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по доске, положенной на пол (если нет доски, можно использовать картон, вырезанный в виде дорожки);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за взрослым с остановкой: очень хорошо использовать в таких упражнениях бубен или барабан (пока звучит музыкальный инструмент - ходьба, как только замолчал - остановка);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ходьба друг за другом с различными предметами в руках (мяч, флажок, кубик, ленточка, погремушка и т. 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88640"/>
            <a:ext cx="3657600" cy="5998800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«Ножки и дорожки»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Большие ноги шли по дороге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(при ходьбе поднимаем колени и громко топаем ногами)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маленькие ножки бежали по дорожке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(передвигаемся быстро и тихо).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8640"/>
            <a:ext cx="3657600" cy="59988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«Зашагали ножки»</a:t>
            </a:r>
          </a:p>
          <a:p>
            <a:pPr marL="82296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Выкладываем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из скакалок извилистую дорожку, ведем по ней малыша, приговаривая:</a:t>
            </a:r>
          </a:p>
          <a:p>
            <a:pPr marL="82296" indent="0" algn="just">
              <a:buNone/>
            </a:pP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Зашагали ножки -Топ, топ, топ! Прямо по дорожке -Топ, топ, топ! Ну-ка, веселее -Топ, топ, топ! Вот как мы умеем -Топ, топ, топ! Топают сапожки -Топ, топ, топ! Это наши ножки -Топ, топ, топ!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51113" y="2096849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54002" y="3339042"/>
            <a:ext cx="2862064" cy="214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79938" y="4574255"/>
            <a:ext cx="2498734" cy="187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59185" y="3313194"/>
            <a:ext cx="2529921" cy="189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6632"/>
            <a:ext cx="785527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Упражнения с мячами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314_102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814390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314_102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855270" cy="207170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«Перекрестные движения с предметом»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колокольчики.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Встать лицом к лицу с ребенком. Сначала мы разучивали это упражнение без колокольчика, а потом повторяли его с колокольчиком. Суть его в том, чтобы ребенок с разной силой и амплитудой попеременно то разводил руки, то скрещивал их перед собой или над собой.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08092"/>
            <a:ext cx="2592288" cy="30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0784" y="3446876"/>
            <a:ext cx="3416959" cy="256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1"/>
            <a:ext cx="2189021" cy="34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855270" cy="257176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b="1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«Весёлая ленточка»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барабан, лента.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Слушая громкое звучание бубна, ребенок ходит по залу, размахивая лентой вперёд-назад, а когда взрослый ударяет по бубну тихо, останавливается, прячет ленту за спину. Различное звучание можно обозначить и шагами: при громком звучании ребенок ходит как обычно, при тихом - на носочках.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068960"/>
            <a:ext cx="381642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582</TotalTime>
  <Words>347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ОСОБЕННОСТИ РАБОТЫ ВОСПИТАТЕЛЯ ПО ЗДОРОВЬЕСБЕРЕЖЕНИЮС ДЕТЬМИ С СИНДРОМОМ ДАУНА</vt:lpstr>
      <vt:lpstr>Особенности ребенка с синдромом Дауна:</vt:lpstr>
      <vt:lpstr>Задачи:</vt:lpstr>
      <vt:lpstr>На занятиях используем следующие виды ходьбы: </vt:lpstr>
      <vt:lpstr>Слайд 5</vt:lpstr>
      <vt:lpstr>Упражнения с мячами </vt:lpstr>
      <vt:lpstr>Слайд 7</vt:lpstr>
      <vt:lpstr>  «Перекрестные движения с предметом» Оборудование: колокольчики. Встать лицом к лицу с ребенком. Сначала мы разучивали это упражнение без колокольчика, а потом повторяли его с колокольчиком. Суть его в том, чтобы ребенок с разной силой и амплитудой попеременно то разводил руки, то скрещивал их перед собой или над собой.     </vt:lpstr>
      <vt:lpstr>  «Весёлая ленточка» Оборудование: барабан, лента. Слушая громкое звучание бубна, ребенок ходит по залу, размахивая лентой вперёд-назад, а когда взрослый ударяет по бубну тихо, останавливается, прячет ленту за спину. Различное звучание можно обозначить и шагами: при громком звучании ребенок ходит как обычно, при тихом - на носочках.   </vt:lpstr>
      <vt:lpstr>«Колючая дорожка» Ребенку предлагается вместе со взрослым потоптаться на дорожке, которая лежит на полу.  </vt:lpstr>
      <vt:lpstr>«Мяч вокруг себя» Оборудование: маленькие мячи, которые можно держать одной рукой. Встать напротив ребенка. Взрослый и ребенок держат мячи в одной руке. Перекладываем маленький мяч спереди из правой руки в левую, а сзади - из левой руки в правую. Делаем такие круговые движения вокруг шеи, пояса, ног. Затем меняем направление.    </vt:lpstr>
      <vt:lpstr>Самомассаж зубной щеткой</vt:lpstr>
      <vt:lpstr>Упражнение «Веселые узелки»</vt:lpstr>
      <vt:lpstr>Упражнение с обручем</vt:lpstr>
      <vt:lpstr>Упражнение на балансире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ФИЗИЧЕСКОЕ ВОСПИТАНИЕ В ДОУ</dc:title>
  <dc:creator>Павел</dc:creator>
  <cp:lastModifiedBy>Пользователь</cp:lastModifiedBy>
  <cp:revision>66</cp:revision>
  <dcterms:created xsi:type="dcterms:W3CDTF">2015-01-25T15:55:11Z</dcterms:created>
  <dcterms:modified xsi:type="dcterms:W3CDTF">2019-03-16T12:49:29Z</dcterms:modified>
</cp:coreProperties>
</file>