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1" r:id="rId3"/>
    <p:sldId id="291" r:id="rId4"/>
    <p:sldId id="290" r:id="rId5"/>
    <p:sldId id="289" r:id="rId6"/>
    <p:sldId id="268" r:id="rId7"/>
    <p:sldId id="288" r:id="rId8"/>
    <p:sldId id="287" r:id="rId9"/>
    <p:sldId id="285" r:id="rId10"/>
    <p:sldId id="286" r:id="rId11"/>
    <p:sldId id="294" r:id="rId12"/>
    <p:sldId id="292" r:id="rId13"/>
    <p:sldId id="298" r:id="rId14"/>
    <p:sldId id="299" r:id="rId15"/>
    <p:sldId id="297" r:id="rId16"/>
    <p:sldId id="293" r:id="rId17"/>
    <p:sldId id="300" r:id="rId18"/>
    <p:sldId id="295" r:id="rId19"/>
    <p:sldId id="304" r:id="rId20"/>
    <p:sldId id="303" r:id="rId21"/>
    <p:sldId id="296" r:id="rId22"/>
    <p:sldId id="302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3300"/>
    <a:srgbClr val="33CCFF"/>
    <a:srgbClr val="CCFFFF"/>
    <a:srgbClr val="00FFFF"/>
    <a:srgbClr val="99FFCC"/>
    <a:srgbClr val="00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>
        <p:scale>
          <a:sx n="95" d="100"/>
          <a:sy n="95" d="100"/>
        </p:scale>
        <p:origin x="-42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48B7-C9D8-4070-B124-5AF5FD377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C557-A071-42AD-89AA-61E4E588A9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F3EF-8867-49E2-89CF-F220162E0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6149-4BCD-4079-83EC-D78ECA69F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5D71-643A-4F66-9C7B-BD6891753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2101-BB34-4039-8DB3-0E6629E88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DE83-FC55-49BF-9F79-3E592728A0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B8A2-877E-4904-9DED-F68E34E251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B4E9-8870-4C4D-BB5E-C68182D09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0EF9-86CD-4B9D-B171-AA49B9AEF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E528-E350-44EC-9872-3C09F832C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D64C0105-D26C-40F6-97BC-3014F25CBA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7088" y="2349500"/>
            <a:ext cx="7704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"Природа и её поэтический образ в воспитании нравственно-эстетических чувств у детей среднего дошкольного возраста"</a:t>
            </a:r>
            <a:r>
              <a:rPr lang="ru-RU" b="1"/>
              <a:t> </a:t>
            </a:r>
          </a:p>
        </p:txBody>
      </p:sp>
      <p:sp>
        <p:nvSpPr>
          <p:cNvPr id="35845" name="Подзаголовок 2"/>
          <p:cNvSpPr>
            <a:spLocks/>
          </p:cNvSpPr>
          <p:nvPr/>
        </p:nvSpPr>
        <p:spPr bwMode="auto">
          <a:xfrm>
            <a:off x="755650" y="692150"/>
            <a:ext cx="7786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 i="1" u="sng"/>
              <a:t>ГБОУ Школа №996</a:t>
            </a:r>
          </a:p>
        </p:txBody>
      </p:sp>
      <p:sp>
        <p:nvSpPr>
          <p:cNvPr id="35847" name="Подзаголовок 2"/>
          <p:cNvSpPr>
            <a:spLocks/>
          </p:cNvSpPr>
          <p:nvPr/>
        </p:nvSpPr>
        <p:spPr bwMode="auto">
          <a:xfrm>
            <a:off x="755650" y="4797425"/>
            <a:ext cx="7786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i="1"/>
              <a:t>Ерофеева В.С.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Пейзаж – жанр изобразительного искусства, в котором основным предметом изображения  является природа.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</a:t>
            </a:r>
          </a:p>
        </p:txBody>
      </p:sp>
      <p:pic>
        <p:nvPicPr>
          <p:cNvPr id="10244" name="Picture 4" descr="C:\Users\Миша\Desktop\живопись\картины художников\Яркая осень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2136775"/>
            <a:ext cx="75850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3599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322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Если видишь на картине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Нарисована река,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ель и белый иней,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сад и облака,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снежная равнина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поле и шалаш,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Обязательно картина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Называется – пейзаж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              (Э. Успенский)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</a:t>
            </a:r>
          </a:p>
        </p:txBody>
      </p:sp>
      <p:pic>
        <p:nvPicPr>
          <p:cNvPr id="11268" name="Picture 4" descr="C:\Users\Миша\Desktop\живопись\картины художников\лесная река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852738"/>
            <a:ext cx="47482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Users\Миша\Desktop\пейзажи\3eaa2decdeb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3716338"/>
            <a:ext cx="36957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Users\Миша\Desktop\пейзажи\Клодт-Михаил-Константинович-1832-1902-Лесная-даль-в-полдень.-1878-холст-масло-93х157-с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0" y="333375"/>
            <a:ext cx="35702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</a:t>
            </a:r>
          </a:p>
        </p:txBody>
      </p:sp>
      <p:pic>
        <p:nvPicPr>
          <p:cNvPr id="13319" name="Picture 7" descr="C:\Users\Миша\Desktop\живопись\картины художников\palitrarur_2396068_17723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67886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E:\портреты\yusup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610100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Миша\Desktop\живопись\картины художников\naturmort-1996g.-60x43-artfo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539288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6600" b="1">
                <a:solidFill>
                  <a:srgbClr val="FF0000"/>
                </a:solidFill>
              </a:rPr>
              <a:t>Физкультминутка</a:t>
            </a:r>
          </a:p>
          <a:p>
            <a:r>
              <a:rPr lang="ru-RU" altLang="ru-RU" sz="3600"/>
              <a:t>В галерею мы пришли,</a:t>
            </a:r>
          </a:p>
          <a:p>
            <a:r>
              <a:rPr lang="ru-RU" altLang="ru-RU" sz="3600"/>
              <a:t>Много мы картин нашли.</a:t>
            </a:r>
          </a:p>
          <a:p>
            <a:r>
              <a:rPr lang="ru-RU" altLang="ru-RU" sz="3600"/>
              <a:t>Здесь портреты и пейзажи,</a:t>
            </a:r>
          </a:p>
          <a:p>
            <a:r>
              <a:rPr lang="ru-RU" altLang="ru-RU" sz="3600"/>
              <a:t>И портреты дамы даже.</a:t>
            </a:r>
          </a:p>
          <a:p>
            <a:r>
              <a:rPr lang="ru-RU" altLang="ru-RU" sz="3600"/>
              <a:t>Очень долго мы ходили,</a:t>
            </a:r>
          </a:p>
          <a:p>
            <a:r>
              <a:rPr lang="ru-RU" altLang="ru-RU" sz="3600"/>
              <a:t>Удовольствие получили.</a:t>
            </a:r>
          </a:p>
          <a:p>
            <a:r>
              <a:rPr lang="ru-RU" altLang="ru-RU" sz="3600"/>
              <a:t>Улыбнулись, потянулись,</a:t>
            </a:r>
          </a:p>
          <a:p>
            <a:r>
              <a:rPr lang="ru-RU" altLang="ru-RU" sz="3600"/>
              <a:t>И домой к себе вернулись.</a:t>
            </a:r>
          </a:p>
          <a:p>
            <a:endParaRPr lang="ru-RU" altLang="ru-RU" sz="2800"/>
          </a:p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22225" y="-23813"/>
            <a:ext cx="9144000" cy="685800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584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Игра </a:t>
            </a:r>
          </a:p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«Как ты это назовёшь» </a:t>
            </a:r>
          </a:p>
        </p:txBody>
      </p:sp>
      <p:pic>
        <p:nvPicPr>
          <p:cNvPr id="14340" name="Picture 6" descr="C:\Users\Миша\Desktop\натюрморт\2c0309346c8e9b3bd48cf7cb8abd7654_72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539908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22225" y="-23813"/>
            <a:ext cx="9144000" cy="685800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</a:p>
        </p:txBody>
      </p:sp>
      <p:pic>
        <p:nvPicPr>
          <p:cNvPr id="15364" name="Picture 4" descr="C:\Users\Миша\Desktop\sr.galler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613" y="128588"/>
            <a:ext cx="4975225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</a:t>
            </a:r>
          </a:p>
        </p:txBody>
      </p:sp>
      <p:pic>
        <p:nvPicPr>
          <p:cNvPr id="16388" name="Picture 7" descr="C:\Users\Миша\Desktop\пейзажи\the-field-of-wheat-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044575"/>
            <a:ext cx="85534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22225" y="-23813"/>
            <a:ext cx="9144000" cy="685800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584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Игра </a:t>
            </a:r>
          </a:p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«Чем отличаются эти картины» </a:t>
            </a:r>
          </a:p>
        </p:txBody>
      </p:sp>
      <p:pic>
        <p:nvPicPr>
          <p:cNvPr id="17412" name="Picture 4" descr="C:\Users\Миша\Desktop\пейзажи\73792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63" y="3644900"/>
            <a:ext cx="4262437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Миша\Desktop\пейзажи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43767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9274175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                                     </a:t>
            </a:r>
          </a:p>
          <a:p>
            <a:r>
              <a:rPr lang="ru-RU" altLang="ru-RU"/>
              <a:t>                                                                                                      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                            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</a:p>
        </p:txBody>
      </p:sp>
      <p:pic>
        <p:nvPicPr>
          <p:cNvPr id="18436" name="Picture 7" descr="C:\Users\Миша\Desktop\пейзажи\231649__winter-in-russian-wilderness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19112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Миша\Desktop\пейзажи\Diamond-font-b-Picture-b-font-Diy-Diamond-Painting-font-b-Russian-b-font-font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3213100"/>
            <a:ext cx="45180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0"/>
            <a:ext cx="9274175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                                     </a:t>
            </a:r>
          </a:p>
          <a:p>
            <a:r>
              <a:rPr lang="ru-RU" altLang="ru-RU"/>
              <a:t>                                                                                                      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                            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</a:p>
        </p:txBody>
      </p:sp>
      <p:pic>
        <p:nvPicPr>
          <p:cNvPr id="33794" name="Picture 2" descr="E:\натюрморт\0_9d920_aa90cdeb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1767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E:\натюрморт\51b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068638"/>
            <a:ext cx="4702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0" y="-22225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00563" y="404813"/>
            <a:ext cx="44640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Пусть ребёнок чувствует красоту и восторгается ею, пусть в его сердце и в памяти навсегда сохранятся образы,</a:t>
            </a: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в которых воплощается Родина.</a:t>
            </a:r>
          </a:p>
          <a:p>
            <a:pPr algn="r"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В. Л.Сухомлинский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2052" name="Picture 5" descr="C:\Users\Миша\Desktop\пейзажи\Иван-Иванович-Шишкин.-Опушка-леса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1775"/>
            <a:ext cx="3851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8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274175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                                     </a:t>
            </a:r>
          </a:p>
          <a:p>
            <a:r>
              <a:rPr lang="ru-RU" altLang="ru-RU"/>
              <a:t>                                                                                                      </a:t>
            </a:r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                            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</a:p>
        </p:txBody>
      </p:sp>
      <p:pic>
        <p:nvPicPr>
          <p:cNvPr id="34818" name="Picture 2" descr="E:\натюрморт\Нестеренко-Василий-Отец-Отечества.-Холст-масло-110-х-150-см-1997-г.-Кремль.-Приемная-Президента-Российской-Федера-1024x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5720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E:\натюрморт\picture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310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22225" y="-23813"/>
            <a:ext cx="9144000" cy="685800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</a:p>
        </p:txBody>
      </p:sp>
      <p:pic>
        <p:nvPicPr>
          <p:cNvPr id="19460" name="Picture 7" descr="C:\Users\Миша\Desktop\портреты\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3942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Users\Миша\Desktop\портреты\592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2492375"/>
            <a:ext cx="40830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3600"/>
          </a:p>
          <a:p>
            <a:r>
              <a:rPr lang="ru-RU" altLang="ru-RU" sz="3600"/>
              <a:t>Назовите жанры живописи.</a:t>
            </a:r>
          </a:p>
          <a:p>
            <a:r>
              <a:rPr lang="ru-RU" altLang="ru-RU" sz="3600"/>
              <a:t> Вспомни картины разных жанров.</a:t>
            </a:r>
          </a:p>
          <a:p>
            <a:r>
              <a:rPr lang="ru-RU" altLang="ru-RU" sz="3600"/>
              <a:t>Кто изображён на портрете?</a:t>
            </a:r>
          </a:p>
          <a:p>
            <a:r>
              <a:rPr lang="ru-RU" altLang="ru-RU" sz="3600"/>
              <a:t>Что такое пейзаж?</a:t>
            </a:r>
          </a:p>
          <a:p>
            <a:r>
              <a:rPr lang="ru-RU" altLang="ru-RU" sz="3600"/>
              <a:t>Что такое натюрморт?</a:t>
            </a:r>
          </a:p>
          <a:p>
            <a:r>
              <a:rPr lang="ru-RU" altLang="ru-RU" sz="3600"/>
              <a:t>Чем эти жанры отличаются друг от друга?</a:t>
            </a:r>
          </a:p>
          <a:p>
            <a:r>
              <a:rPr lang="ru-RU" altLang="ru-RU" sz="3600"/>
              <a:t>Какой жанр живописи больше </a:t>
            </a:r>
          </a:p>
          <a:p>
            <a:r>
              <a:rPr lang="ru-RU" altLang="ru-RU" sz="3600"/>
              <a:t>                                        тебе понравился?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Вопросы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0" y="0"/>
            <a:ext cx="946785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152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   Спасибо за внимание! </a:t>
            </a:r>
          </a:p>
        </p:txBody>
      </p:sp>
      <p:pic>
        <p:nvPicPr>
          <p:cNvPr id="34819" name="Picture 4" descr="C:\Users\Миша\Desktop\натюрморт\65018576_artwork_images_529_599549_severinro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331913"/>
            <a:ext cx="66484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2736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Жанры</a:t>
            </a:r>
          </a:p>
          <a:p>
            <a:pPr algn="ctr"/>
            <a:r>
              <a:rPr lang="ru-RU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живописи</a:t>
            </a:r>
          </a:p>
        </p:txBody>
      </p:sp>
      <p:pic>
        <p:nvPicPr>
          <p:cNvPr id="14338" name="Picture 2" descr="C:\Users\Миша\Desktop\живопись\картины художников\NEA3A1A413825472C90D22180D12E44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365625"/>
            <a:ext cx="3325812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333625"/>
            <a:ext cx="46799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-100013"/>
            <a:ext cx="9202738" cy="69580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Живописью мы называем произведения, созданные красками. Это уже знакомые нам акварель, гуашь, а также картины, написанные масляными красками. </a:t>
            </a:r>
          </a:p>
        </p:txBody>
      </p:sp>
      <p:pic>
        <p:nvPicPr>
          <p:cNvPr id="4100" name="Picture 5" descr="C:\Users\Миша\Desktop\живопись\картины художников\16_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916113"/>
            <a:ext cx="3457575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Users\Миша\Desktop\живопись\картины художников\12502OP849AU19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413" y="1892300"/>
            <a:ext cx="279558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:\Users\Миша\Desktop\живопись\картины художников\1355628674-1156560-www.nevsepic.com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860800"/>
            <a:ext cx="2381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0" y="9525"/>
            <a:ext cx="9393238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>
              <a:spcBef>
                <a:spcPct val="20000"/>
              </a:spcBef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Жанр живописи – это вид художественных произведений с определенными сюжетами, художественными образами, предаваемые художниками с помощью красок.</a:t>
            </a:r>
          </a:p>
        </p:txBody>
      </p:sp>
      <p:pic>
        <p:nvPicPr>
          <p:cNvPr id="5124" name="Picture 7" descr="C:\Users\Миша\Desktop\живопись\картины художников\358ce5dd1eb4b16df86ba5277b4fb7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36838"/>
            <a:ext cx="5300662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Миша\Desktop\живопись\картины художников\ef5b8a3016787db850447d18d4e0e3dbbc81d6103473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068638"/>
            <a:ext cx="334486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6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7338" y="692150"/>
            <a:ext cx="8569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Натюрморт – это изображение различных предметов, вещей, цветов, посуды, объединённых в группу конкретным сюжетом. В переводе с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французкого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слово «натюрморт» означает «мёртвая натура».</a:t>
            </a:r>
          </a:p>
        </p:txBody>
      </p:sp>
      <p:pic>
        <p:nvPicPr>
          <p:cNvPr id="6148" name="Picture 4" descr="C:\Users\Миша\Desktop\живопись\картины художников\7154516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0938"/>
            <a:ext cx="309721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Миша\Desktop\живопись\картины художников\175426-4845d-82800860-m750x740-u9dd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2420938"/>
            <a:ext cx="55308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Миша\Desktop\живопись\картины художников\im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797425"/>
            <a:ext cx="2495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0" y="15875"/>
            <a:ext cx="9144000" cy="7118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2888" y="549275"/>
            <a:ext cx="28892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Если видишь на картине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Чашку кофе на столе,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морс в большом графине,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Или розу в хрустале,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бронзовую вазу,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грушу или торт,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все предметы сразу,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Знай, что это – натюрморт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                        (</a:t>
            </a:r>
            <a:r>
              <a:rPr lang="ru-RU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Э.Успенский</a:t>
            </a:r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)</a:t>
            </a:r>
          </a:p>
        </p:txBody>
      </p:sp>
      <p:pic>
        <p:nvPicPr>
          <p:cNvPr id="7173" name="Picture 5" descr="C:\Users\Миша\Desktop\живопись\картины художников\watermar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350" y="188913"/>
            <a:ext cx="59674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Миша\Desktop\живопись\картины художников\www_artru_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39068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569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портрет – один из самых распространённых жанров изобразительного искусства, причём на картине могут быть изображены один или несколько человек. Часто художники рисуют сами себя – это называется автопортрет.</a:t>
            </a:r>
          </a:p>
        </p:txBody>
      </p:sp>
      <p:pic>
        <p:nvPicPr>
          <p:cNvPr id="8196" name="Picture 4" descr="C:\Users\Миша\Desktop\живопись\картины художников\23c4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420938"/>
            <a:ext cx="345122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Users\Миша\Desktop\портреты\592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2495550"/>
            <a:ext cx="471011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33845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</a:t>
            </a: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Если видишь что с картины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Смотрит кто-нибудь на нас,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принц в плаще старинном,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в робе верхолаз,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лётчик, балерина,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Или Колька твой сосед,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Обязательно картина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Называется – портрет.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                        (Э. Успенский)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</a:t>
            </a:r>
          </a:p>
        </p:txBody>
      </p:sp>
      <p:pic>
        <p:nvPicPr>
          <p:cNvPr id="9221" name="Picture 11" descr="C:\Users\Миша\Desktop\живопись\картины художников\Репи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53218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C:\Users\Миша\Desktop\портреты\SSkrv4NS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8" y="3429000"/>
            <a:ext cx="2640012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287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МОУ "Ошевенская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Патракеева Елена Валерьевна</dc:creator>
  <cp:lastModifiedBy>ирина</cp:lastModifiedBy>
  <cp:revision>72</cp:revision>
  <dcterms:created xsi:type="dcterms:W3CDTF">2009-03-17T12:44:34Z</dcterms:created>
  <dcterms:modified xsi:type="dcterms:W3CDTF">2019-03-23T10:26:37Z</dcterms:modified>
</cp:coreProperties>
</file>