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04856" cy="230425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Проект </a:t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опытно-экспериментальной </a:t>
            </a:r>
            <a:r>
              <a:rPr lang="ru-RU" sz="2800" b="1" dirty="0">
                <a:solidFill>
                  <a:schemeClr val="bg1"/>
                </a:solidFill>
                <a:latin typeface="Times New Roman"/>
              </a:rPr>
              <a:t>деятельности по изучению неживой природы во второй младшей 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группе</a:t>
            </a:r>
            <a:br>
              <a:rPr lang="ru-RU" sz="2800" b="1" dirty="0" smtClean="0">
                <a:solidFill>
                  <a:schemeClr val="bg1"/>
                </a:solidFill>
                <a:latin typeface="Times New Roman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«ЛУЧИКИ»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Тема: </a:t>
            </a:r>
          </a:p>
          <a:p>
            <a:pPr algn="ctr"/>
            <a:r>
              <a:rPr lang="ru-RU" sz="4000" b="1" dirty="0" smtClean="0"/>
              <a:t>«Мы Почемучки!»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059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Опыт №1 </a:t>
            </a:r>
            <a:r>
              <a:rPr lang="ru-RU" b="1" dirty="0" smtClean="0">
                <a:solidFill>
                  <a:prstClr val="black"/>
                </a:solidFill>
              </a:rPr>
              <a:t>«Куда делся снеговик?»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00" y="3634368"/>
            <a:ext cx="4480498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0928"/>
            <a:ext cx="1964817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7674"/>
            <a:ext cx="3024336" cy="537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32130"/>
            <a:ext cx="2952328" cy="525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5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104456" cy="23087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69000"/>
            <a:ext cx="4211960" cy="2369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680"/>
            <a:ext cx="4657390" cy="261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69269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Опыт №3 </a:t>
            </a:r>
            <a:r>
              <a:rPr lang="ru-RU" b="1" dirty="0" smtClean="0">
                <a:solidFill>
                  <a:schemeClr val="bg1"/>
                </a:solidFill>
              </a:rPr>
              <a:t>Лед.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«Что такое лед?»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9896"/>
            <a:ext cx="2488140" cy="4423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09896"/>
            <a:ext cx="2488140" cy="4423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70" y="1340769"/>
            <a:ext cx="247077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r="510"/>
          <a:stretch/>
        </p:blipFill>
        <p:spPr bwMode="auto">
          <a:xfrm>
            <a:off x="323528" y="2996952"/>
            <a:ext cx="3384376" cy="356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40431"/>
            <a:ext cx="486454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47559"/>
            <a:ext cx="3024336" cy="53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125113" cy="92447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992888" cy="5832648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Актуальность проекта: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Один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из принципов ФГОС говорит о необходимости «осуществления образовательной деятельности в формах, специфических для детей данной возрастной группы, прежде всего, в форме игры, познавательной и исследовательской деятельности».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​</a:t>
            </a:r>
            <a:endParaRPr lang="en-US" sz="2000" dirty="0">
              <a:solidFill>
                <a:srgbClr val="000000"/>
              </a:solidFill>
              <a:latin typeface="Segoe UI"/>
            </a:endParaRPr>
          </a:p>
          <a:p>
            <a:pPr marL="0" indent="0" algn="just" fontAlgn="base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Познавательное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развитие предполагает развитие интересов детей, любознательности и познавательной мотивации; формирование познавательных действий, становление сознания; развитие воображения и творческой активности; формирование первичных представлений о себе, других людях, объектах окружающего мира, о свойствах и отношениях объектов окружающего мира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​</a:t>
            </a:r>
            <a:endParaRPr lang="en-US" sz="2000" dirty="0">
              <a:solidFill>
                <a:srgbClr val="000000"/>
              </a:solidFill>
              <a:latin typeface="Segoe UI"/>
            </a:endParaRPr>
          </a:p>
          <a:p>
            <a:pPr marL="0" indent="0" algn="just" fontAlgn="base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Все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исследователи экспериментирования выделяют основную особенность познавательной деятельности детей: ребенок познает объект в ходе практической деятельности с ним, осуществляемые ребенком практические действия выполняют познавательную, ориентировочно-исследовательскую функцию, создавая условия, в которых раскрывается содержание данного объекта.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244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3265" cy="158417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группе условия для развития у детей познавательной активности, любознательности и формирования у детей интереса к исследованию неживой природы с помощью детского экспериментирования. Научить детей через игры — опыты определять физические свойства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воды, снега, льда делать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самостоятельные умозаключения по результатам обследования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813690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 algn="just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познакомится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современной методической литературой по детскому экспериментированию;</a:t>
            </a:r>
          </a:p>
          <a:p>
            <a:pPr algn="just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выстроить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систему работы,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обеспечит, формирование познавательной активности у детей в проектной деятельности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подготовить картотеку  опытов «Элементарные опыты и эксперименты во второй младшей группе.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систематизировать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литературный и иллюстрированный материал по детскому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экспериментированию.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группе развивающую среду, способствующую развитию навыков экспериментирования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привить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детям навыки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исследовательской деятельности, познавательной активности, самостоятельности;</a:t>
            </a:r>
          </a:p>
          <a:p>
            <a:pPr marL="285750" indent="-285750" algn="just">
              <a:buFontTx/>
              <a:buChar char="-"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сформировать у детей знания о физических свойствах неживой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природы.</a:t>
            </a:r>
          </a:p>
          <a:p>
            <a:pPr marL="285750" indent="-285750" algn="just">
              <a:buFontTx/>
              <a:buChar char="-"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учить детей сопоставлять факты и выводы из рассуждений, повысить уровень речевой активности, обогатить активный словарь, развить связную речь;</a:t>
            </a:r>
          </a:p>
          <a:p>
            <a:pPr marL="285750" indent="-285750" algn="just">
              <a:buFontTx/>
              <a:buChar char="-"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опыт выполнения правил техники безопасности при проведении экспериментов;</a:t>
            </a:r>
          </a:p>
          <a:p>
            <a:pPr algn="just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привлечь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родителей к процессу экспериментирования в повседневной жизни;</a:t>
            </a:r>
          </a:p>
          <a:p>
            <a:pPr algn="just"/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разработать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информационные листы для родителей с рекомендациями по детскому экспериментированию в домашних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условиях «Мы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дома не скучаем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опыты мы вместе ставим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04664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Проблема</a:t>
            </a:r>
            <a:r>
              <a:rPr lang="ru-RU" sz="2400" dirty="0" smtClean="0">
                <a:solidFill>
                  <a:schemeClr val="bg1"/>
                </a:solidFill>
              </a:rPr>
              <a:t>: «Как познакомить детей с неживой природой?»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Гипотеза</a:t>
            </a:r>
            <a:r>
              <a:rPr lang="ru-RU" sz="2400" dirty="0" smtClean="0">
                <a:solidFill>
                  <a:schemeClr val="bg1"/>
                </a:solidFill>
              </a:rPr>
              <a:t>: Для того чтобы у детей сформировать элементарные экологические знания и культуру поведения в природе, необходимо создать условия для развития проектной исследовательской деятельности детей.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Тип проекта: </a:t>
            </a:r>
            <a:r>
              <a:rPr lang="ru-RU" sz="2400" dirty="0" smtClean="0">
                <a:solidFill>
                  <a:schemeClr val="bg1"/>
                </a:solidFill>
              </a:rPr>
              <a:t>информационно- исследовательский.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Срок реализации</a:t>
            </a:r>
            <a:r>
              <a:rPr lang="ru-RU" sz="2400" dirty="0" smtClean="0">
                <a:solidFill>
                  <a:schemeClr val="bg1"/>
                </a:solidFill>
              </a:rPr>
              <a:t>: ноябрь2018- январь 2019г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Участники проекта: </a:t>
            </a:r>
            <a:r>
              <a:rPr lang="ru-RU" sz="2400" dirty="0" smtClean="0">
                <a:solidFill>
                  <a:schemeClr val="bg1"/>
                </a:solidFill>
              </a:rPr>
              <a:t>воспитанники второй младшей группы «Лучики», родители, воспитатели.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Возраст детей</a:t>
            </a:r>
            <a:r>
              <a:rPr lang="ru-RU" sz="2400" dirty="0" smtClean="0">
                <a:solidFill>
                  <a:schemeClr val="bg1"/>
                </a:solidFill>
              </a:rPr>
              <a:t>: 3-4 года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0466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Создание картотеки 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детскую лабораторию по изучению неживой природы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47962"/>
            <a:ext cx="3930312" cy="4498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r="23020" b="6868"/>
          <a:stretch/>
        </p:blipFill>
        <p:spPr>
          <a:xfrm rot="5400000">
            <a:off x="7580" y="1944747"/>
            <a:ext cx="473635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584" y="48776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Опыт №1 «Какая она, вода?»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Знакомство со свойствами воды: принимает форму, не имеет запаха, цвета, прозрачен, жидкий.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9612"/>
            <a:ext cx="2553905" cy="4540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37780"/>
            <a:ext cx="2553905" cy="4540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56" y="1709612"/>
            <a:ext cx="2553905" cy="45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1999"/>
            <a:ext cx="3217837" cy="180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2" y="2085541"/>
            <a:ext cx="2586733" cy="460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36" y="2085541"/>
            <a:ext cx="2518333" cy="448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0712" y="630020"/>
            <a:ext cx="608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Растворяем в воде  сахар, соль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6470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Опыт №1 </a:t>
            </a:r>
            <a:r>
              <a:rPr lang="ru-RU" b="1" dirty="0" smtClean="0">
                <a:solidFill>
                  <a:prstClr val="black"/>
                </a:solidFill>
              </a:rPr>
              <a:t>«Можно ли кушать снег?»</a:t>
            </a:r>
          </a:p>
          <a:p>
            <a:pPr lvl="0"/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87861"/>
            <a:ext cx="2288853" cy="4069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28" y="4148829"/>
            <a:ext cx="4227564" cy="2378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41409"/>
            <a:ext cx="4232868" cy="23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16" y="1052736"/>
            <a:ext cx="461154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92538"/>
            <a:ext cx="4139952" cy="2328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92538"/>
            <a:ext cx="3744416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159</TotalTime>
  <Words>361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Winter</vt:lpstr>
      <vt:lpstr>Проект  опытно-экспериментальной деятельности по изучению неживой природы во второй младшей группе «ЛУЧИКИ»</vt:lpstr>
      <vt:lpstr>   </vt:lpstr>
      <vt:lpstr>ЦЕЛЬ ПРОЕКТА: Создать в группе условия для развития у детей познавательной активности, любознательности и формирования у детей интереса к исследованию неживой природы с помощью детского экспериментирования. Научить детей через игры — опыты определять физические свойства воды, снега, льда делать самостоятельные умозаключения по результатам обследования.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18</cp:revision>
  <dcterms:created xsi:type="dcterms:W3CDTF">2018-12-11T16:40:21Z</dcterms:created>
  <dcterms:modified xsi:type="dcterms:W3CDTF">2018-12-11T21:27:47Z</dcterms:modified>
</cp:coreProperties>
</file>