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26" y="116633"/>
            <a:ext cx="8692752" cy="65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76672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Нефтеюганское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районное муниципальное бюджетное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дошкольное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образовательное учреждение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Детский сад «Жемчужинка»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70" y="2060848"/>
            <a:ext cx="662146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5387052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Автор проекта: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воспитатель подготовительной группы </a:t>
            </a:r>
          </a:p>
          <a:p>
            <a:pPr algn="ctr"/>
            <a:r>
              <a:rPr lang="ru-RU" b="1" dirty="0" err="1" smtClean="0">
                <a:solidFill>
                  <a:srgbClr val="0070C0"/>
                </a:solidFill>
              </a:rPr>
              <a:t>Зиляева</a:t>
            </a:r>
            <a:r>
              <a:rPr lang="ru-RU" b="1" dirty="0" smtClean="0">
                <a:solidFill>
                  <a:srgbClr val="0070C0"/>
                </a:solidFill>
              </a:rPr>
              <a:t> Светлана Маратовна</a:t>
            </a:r>
          </a:p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гт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Пойковский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6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571074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40466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404664"/>
            <a:ext cx="7488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 algn="ctr"/>
            <a:r>
              <a:rPr lang="ru-RU" dirty="0" smtClean="0"/>
              <a:t>-</a:t>
            </a:r>
            <a:r>
              <a:rPr lang="ru-RU" b="1" dirty="0" smtClean="0"/>
              <a:t>познакомить детей с комнатными растениями, со способами ухода за ними, их значением в жизни человека, с ролью человека для растений;</a:t>
            </a:r>
          </a:p>
          <a:p>
            <a:pPr algn="ctr"/>
            <a:r>
              <a:rPr lang="ru-RU" b="1" dirty="0" smtClean="0"/>
              <a:t>-формировать осознанно правильное отношение к объектам живой природы;</a:t>
            </a:r>
          </a:p>
          <a:p>
            <a:pPr algn="ctr"/>
            <a:r>
              <a:rPr lang="ru-RU" b="1" dirty="0" smtClean="0"/>
              <a:t>-участие детей в посильной для них деятельности по уходу за комнатными растениями, по охране и защите природы.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706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1" y="35651"/>
            <a:ext cx="9056555" cy="68223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764704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«Почему в группе пожелтели некоторые комнатные растения?»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659" y="4365104"/>
            <a:ext cx="4148798" cy="23336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36" y="1949745"/>
            <a:ext cx="4115858" cy="23151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931216"/>
            <a:ext cx="4148797" cy="23336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30" y="4581128"/>
            <a:ext cx="1218590" cy="159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6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287110"/>
            <a:ext cx="800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Мероприятия, проведенные вместе с детьми: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0" y="1772816"/>
            <a:ext cx="3845198" cy="21629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60" y="1757424"/>
            <a:ext cx="3899926" cy="21937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7112"/>
            <a:ext cx="3931927" cy="22117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437111"/>
            <a:ext cx="4020654" cy="22117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3118" y="739572"/>
            <a:ext cx="3643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Рассматривание альбомов: «Цветущие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комнатные растения», 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Комнатные растения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 и т.д.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0760" y="924238"/>
            <a:ext cx="3899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Рисование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«Мой любимый цветочек»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3688" y="4095075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Я цветочек посажу, нашу группу наряжу»</a:t>
            </a:r>
          </a:p>
        </p:txBody>
      </p:sp>
    </p:spTree>
    <p:extLst>
      <p:ext uri="{BB962C8B-B14F-4D97-AF65-F5344CB8AC3E}">
        <p14:creationId xmlns:p14="http://schemas.microsoft.com/office/powerpoint/2010/main" val="374967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97"/>
            <a:ext cx="9144000" cy="687628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02" y="2275694"/>
            <a:ext cx="3160828" cy="178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0" y="2286970"/>
            <a:ext cx="3359150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73" y="4365103"/>
            <a:ext cx="3998107" cy="224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117" y="430724"/>
            <a:ext cx="1792287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65103"/>
            <a:ext cx="3989816" cy="224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908720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Трудовая деятельность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56176" y="908720"/>
            <a:ext cx="2520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Хозяйственно-бытовой труд: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1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" y="-7167"/>
            <a:ext cx="9129212" cy="6865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692696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Рассматривание листочков растений под микроскопом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1959685"/>
            <a:ext cx="2376265" cy="355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25426"/>
            <a:ext cx="2404449" cy="359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88840"/>
            <a:ext cx="2361988" cy="352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18" y="692696"/>
            <a:ext cx="111442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0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764704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Эксперимент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«С какой стороны листа в растение проникает воздух?»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16" y="2519030"/>
            <a:ext cx="2591346" cy="388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73020"/>
            <a:ext cx="5247940" cy="3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15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52"/>
            <a:ext cx="9144000" cy="6838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7" y="692696"/>
            <a:ext cx="7966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Выставка рисунков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«Наши любимые комнатные растения»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78" y="2341842"/>
            <a:ext cx="7272808" cy="409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1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6" y="554"/>
            <a:ext cx="9118944" cy="6857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2348880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0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165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TOSHIBA</dc:creator>
  <cp:lastModifiedBy>Жемчужинка</cp:lastModifiedBy>
  <cp:revision>15</cp:revision>
  <dcterms:created xsi:type="dcterms:W3CDTF">2019-04-04T15:22:35Z</dcterms:created>
  <dcterms:modified xsi:type="dcterms:W3CDTF">2019-04-05T04:30:34Z</dcterms:modified>
</cp:coreProperties>
</file>