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5B255-2181-45E4-8E3A-8D858730E58A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414CC-13E0-4944-9EE7-50C512D8A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11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5B255-2181-45E4-8E3A-8D858730E58A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414CC-13E0-4944-9EE7-50C512D8A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9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133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0194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2019-05-11T07:28:27Z</dcterms:created>
  <dcterms:modified xsi:type="dcterms:W3CDTF">2019-05-11T07:28:27Z</dcterms:modified>
</cp:coreProperties>
</file>