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18"/>
  </p:notesMasterIdLst>
  <p:sldIdLst>
    <p:sldId id="257" r:id="rId2"/>
    <p:sldId id="256" r:id="rId3"/>
    <p:sldId id="263" r:id="rId4"/>
    <p:sldId id="259" r:id="rId5"/>
    <p:sldId id="264" r:id="rId6"/>
    <p:sldId id="268" r:id="rId7"/>
    <p:sldId id="269" r:id="rId8"/>
    <p:sldId id="270" r:id="rId9"/>
    <p:sldId id="271" r:id="rId10"/>
    <p:sldId id="273" r:id="rId11"/>
    <p:sldId id="283" r:id="rId12"/>
    <p:sldId id="277" r:id="rId13"/>
    <p:sldId id="278" r:id="rId14"/>
    <p:sldId id="279" r:id="rId15"/>
    <p:sldId id="280" r:id="rId16"/>
    <p:sldId id="28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 varScale="1">
        <p:scale>
          <a:sx n="79" d="100"/>
          <a:sy n="79" d="100"/>
        </p:scale>
        <p:origin x="-25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53D1E1-4416-4165-B3A9-876A8DE6815C}" type="doc">
      <dgm:prSet loTypeId="urn:microsoft.com/office/officeart/2005/8/layout/radial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A23CF45-D954-484B-8263-33CB6428AEAD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Хорошая речь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186F0FF-90E1-4319-B4DF-8214EA1AF106}" type="parTrans" cxnId="{14ED0F74-D988-4DE8-B170-893F4C7DF883}">
      <dgm:prSet/>
      <dgm:spPr/>
      <dgm:t>
        <a:bodyPr/>
        <a:lstStyle/>
        <a:p>
          <a:endParaRPr lang="ru-RU"/>
        </a:p>
      </dgm:t>
    </dgm:pt>
    <dgm:pt modelId="{A8083294-0195-435C-88E3-674342F862C7}" type="sibTrans" cxnId="{14ED0F74-D988-4DE8-B170-893F4C7DF883}">
      <dgm:prSet/>
      <dgm:spPr/>
      <dgm:t>
        <a:bodyPr/>
        <a:lstStyle/>
        <a:p>
          <a:endParaRPr lang="ru-RU"/>
        </a:p>
      </dgm:t>
    </dgm:pt>
    <dgm:pt modelId="{0178BABF-D7FE-42FE-85E9-1AE1E0276A30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логичность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E7D6436-934E-47B3-87B7-A4120DC155CE}" type="parTrans" cxnId="{91347610-55ED-4172-8E14-44D135216AA7}">
      <dgm:prSet/>
      <dgm:spPr/>
      <dgm:t>
        <a:bodyPr/>
        <a:lstStyle/>
        <a:p>
          <a:endParaRPr lang="ru-RU"/>
        </a:p>
      </dgm:t>
    </dgm:pt>
    <dgm:pt modelId="{8D7C8883-090D-424A-B4C7-02BFB16FA106}" type="sibTrans" cxnId="{91347610-55ED-4172-8E14-44D135216AA7}">
      <dgm:prSet/>
      <dgm:spPr/>
      <dgm:t>
        <a:bodyPr/>
        <a:lstStyle/>
        <a:p>
          <a:endParaRPr lang="ru-RU"/>
        </a:p>
      </dgm:t>
    </dgm:pt>
    <dgm:pt modelId="{F900A663-E5AE-499B-9FE4-1D50C42952E0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точность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647122B-BD79-40B1-BA32-E0E2ED386206}" type="parTrans" cxnId="{7C36FB3E-2374-49E7-B46D-3B7103B51176}">
      <dgm:prSet/>
      <dgm:spPr/>
      <dgm:t>
        <a:bodyPr/>
        <a:lstStyle/>
        <a:p>
          <a:endParaRPr lang="ru-RU"/>
        </a:p>
      </dgm:t>
    </dgm:pt>
    <dgm:pt modelId="{1BAF854C-5C47-4808-A778-1B2C5FA75541}" type="sibTrans" cxnId="{7C36FB3E-2374-49E7-B46D-3B7103B51176}">
      <dgm:prSet/>
      <dgm:spPr/>
      <dgm:t>
        <a:bodyPr/>
        <a:lstStyle/>
        <a:p>
          <a:endParaRPr lang="ru-RU"/>
        </a:p>
      </dgm:t>
    </dgm:pt>
    <dgm:pt modelId="{797D36A9-ABDB-40D5-B87B-421C61E027E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чистота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4B49033-FA21-4E84-B453-20DFA0211BFE}" type="parTrans" cxnId="{6FEC2F90-900E-4488-8F7F-3F4D9C3E5FFE}">
      <dgm:prSet/>
      <dgm:spPr/>
      <dgm:t>
        <a:bodyPr/>
        <a:lstStyle/>
        <a:p>
          <a:endParaRPr lang="ru-RU"/>
        </a:p>
      </dgm:t>
    </dgm:pt>
    <dgm:pt modelId="{FCA797B8-04AF-451F-BBEE-59DC7A18F2A3}" type="sibTrans" cxnId="{6FEC2F90-900E-4488-8F7F-3F4D9C3E5FFE}">
      <dgm:prSet/>
      <dgm:spPr/>
      <dgm:t>
        <a:bodyPr/>
        <a:lstStyle/>
        <a:p>
          <a:endParaRPr lang="ru-RU"/>
        </a:p>
      </dgm:t>
    </dgm:pt>
    <dgm:pt modelId="{E9C3D58D-225C-4E5B-B961-40627578899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богатство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F96DFD2-0D7D-4548-822F-4F4A2C36B219}" type="parTrans" cxnId="{002DCDF3-A3FA-4E5D-9F65-2B9A5DE20007}">
      <dgm:prSet/>
      <dgm:spPr/>
      <dgm:t>
        <a:bodyPr/>
        <a:lstStyle/>
        <a:p>
          <a:endParaRPr lang="ru-RU"/>
        </a:p>
      </dgm:t>
    </dgm:pt>
    <dgm:pt modelId="{255E94BC-58A3-4539-848C-EDAD5027E997}" type="sibTrans" cxnId="{002DCDF3-A3FA-4E5D-9F65-2B9A5DE20007}">
      <dgm:prSet/>
      <dgm:spPr/>
      <dgm:t>
        <a:bodyPr/>
        <a:lstStyle/>
        <a:p>
          <a:endParaRPr lang="ru-RU"/>
        </a:p>
      </dgm:t>
    </dgm:pt>
    <dgm:pt modelId="{90F34930-4450-46ED-8965-65F9D90477BF}">
      <dgm:prSet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выразитель-ность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421B2AC-9D93-489F-89E7-F94D40D4A42F}" type="parTrans" cxnId="{97FA41C3-5443-45D9-A22A-4DC6562E664E}">
      <dgm:prSet/>
      <dgm:spPr/>
      <dgm:t>
        <a:bodyPr/>
        <a:lstStyle/>
        <a:p>
          <a:endParaRPr lang="ru-RU"/>
        </a:p>
      </dgm:t>
    </dgm:pt>
    <dgm:pt modelId="{D2C284EF-A022-432C-8AA9-2AAE872C6362}" type="sibTrans" cxnId="{97FA41C3-5443-45D9-A22A-4DC6562E664E}">
      <dgm:prSet/>
      <dgm:spPr/>
      <dgm:t>
        <a:bodyPr/>
        <a:lstStyle/>
        <a:p>
          <a:endParaRPr lang="ru-RU"/>
        </a:p>
      </dgm:t>
    </dgm:pt>
    <dgm:pt modelId="{DB382315-AED3-4D7F-9769-EFF60EDC373D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уместность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424EE6E-D644-4D55-861D-96F8895F67B1}" type="parTrans" cxnId="{3F3A6702-D9B0-472E-9501-7556C1ECAD40}">
      <dgm:prSet/>
      <dgm:spPr/>
      <dgm:t>
        <a:bodyPr/>
        <a:lstStyle/>
        <a:p>
          <a:endParaRPr lang="ru-RU"/>
        </a:p>
      </dgm:t>
    </dgm:pt>
    <dgm:pt modelId="{38566C65-3888-4626-A0CC-C65ABFABDB2F}" type="sibTrans" cxnId="{3F3A6702-D9B0-472E-9501-7556C1ECAD40}">
      <dgm:prSet/>
      <dgm:spPr/>
      <dgm:t>
        <a:bodyPr/>
        <a:lstStyle/>
        <a:p>
          <a:endParaRPr lang="ru-RU"/>
        </a:p>
      </dgm:t>
    </dgm:pt>
    <dgm:pt modelId="{33D82CEA-DC53-456C-AB44-E48B5A30BA63}" type="pres">
      <dgm:prSet presAssocID="{4C53D1E1-4416-4165-B3A9-876A8DE6815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23E053-DCE6-4FAB-8E59-A655F2D22104}" type="pres">
      <dgm:prSet presAssocID="{FA23CF45-D954-484B-8263-33CB6428AEAD}" presName="centerShape" presStyleLbl="node0" presStyleIdx="0" presStyleCnt="1" custScaleY="154399"/>
      <dgm:spPr/>
      <dgm:t>
        <a:bodyPr/>
        <a:lstStyle/>
        <a:p>
          <a:endParaRPr lang="ru-RU"/>
        </a:p>
      </dgm:t>
    </dgm:pt>
    <dgm:pt modelId="{66CEA009-717C-4C54-80B9-408388C75A37}" type="pres">
      <dgm:prSet presAssocID="{0E7D6436-934E-47B3-87B7-A4120DC155CE}" presName="Name9" presStyleLbl="parChTrans1D2" presStyleIdx="0" presStyleCnt="6"/>
      <dgm:spPr/>
      <dgm:t>
        <a:bodyPr/>
        <a:lstStyle/>
        <a:p>
          <a:endParaRPr lang="ru-RU"/>
        </a:p>
      </dgm:t>
    </dgm:pt>
    <dgm:pt modelId="{ED2B34BC-7CC9-4A57-8C00-5290B9A97BC0}" type="pres">
      <dgm:prSet presAssocID="{0E7D6436-934E-47B3-87B7-A4120DC155CE}" presName="connTx" presStyleLbl="parChTrans1D2" presStyleIdx="0" presStyleCnt="6"/>
      <dgm:spPr/>
      <dgm:t>
        <a:bodyPr/>
        <a:lstStyle/>
        <a:p>
          <a:endParaRPr lang="ru-RU"/>
        </a:p>
      </dgm:t>
    </dgm:pt>
    <dgm:pt modelId="{426DB448-0B75-4488-9B76-A86E7B565CDE}" type="pres">
      <dgm:prSet presAssocID="{0178BABF-D7FE-42FE-85E9-1AE1E0276A3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F4B6FF-24F0-4CF6-91C7-75249BBD17BD}" type="pres">
      <dgm:prSet presAssocID="{C647122B-BD79-40B1-BA32-E0E2ED386206}" presName="Name9" presStyleLbl="parChTrans1D2" presStyleIdx="1" presStyleCnt="6"/>
      <dgm:spPr/>
      <dgm:t>
        <a:bodyPr/>
        <a:lstStyle/>
        <a:p>
          <a:endParaRPr lang="ru-RU"/>
        </a:p>
      </dgm:t>
    </dgm:pt>
    <dgm:pt modelId="{E4E4660B-296A-45D5-B30F-6DB38274A57B}" type="pres">
      <dgm:prSet presAssocID="{C647122B-BD79-40B1-BA32-E0E2ED386206}" presName="connTx" presStyleLbl="parChTrans1D2" presStyleIdx="1" presStyleCnt="6"/>
      <dgm:spPr/>
      <dgm:t>
        <a:bodyPr/>
        <a:lstStyle/>
        <a:p>
          <a:endParaRPr lang="ru-RU"/>
        </a:p>
      </dgm:t>
    </dgm:pt>
    <dgm:pt modelId="{7E27A4D5-A654-490E-A17B-294307681F7D}" type="pres">
      <dgm:prSet presAssocID="{F900A663-E5AE-499B-9FE4-1D50C42952E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8EACE-B0E1-4055-98ED-1308FCF26C35}" type="pres">
      <dgm:prSet presAssocID="{D4B49033-FA21-4E84-B453-20DFA0211BFE}" presName="Name9" presStyleLbl="parChTrans1D2" presStyleIdx="2" presStyleCnt="6"/>
      <dgm:spPr/>
      <dgm:t>
        <a:bodyPr/>
        <a:lstStyle/>
        <a:p>
          <a:endParaRPr lang="ru-RU"/>
        </a:p>
      </dgm:t>
    </dgm:pt>
    <dgm:pt modelId="{2B925B91-71F3-4D47-8CD1-178FF51DBDCA}" type="pres">
      <dgm:prSet presAssocID="{D4B49033-FA21-4E84-B453-20DFA0211BFE}" presName="connTx" presStyleLbl="parChTrans1D2" presStyleIdx="2" presStyleCnt="6"/>
      <dgm:spPr/>
      <dgm:t>
        <a:bodyPr/>
        <a:lstStyle/>
        <a:p>
          <a:endParaRPr lang="ru-RU"/>
        </a:p>
      </dgm:t>
    </dgm:pt>
    <dgm:pt modelId="{42B994F4-308F-4414-997C-0FED4B12DEAE}" type="pres">
      <dgm:prSet presAssocID="{797D36A9-ABDB-40D5-B87B-421C61E027E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BE3401-3B81-4495-9BA0-4CF77E7B95DB}" type="pres">
      <dgm:prSet presAssocID="{2F96DFD2-0D7D-4548-822F-4F4A2C36B219}" presName="Name9" presStyleLbl="parChTrans1D2" presStyleIdx="3" presStyleCnt="6"/>
      <dgm:spPr/>
      <dgm:t>
        <a:bodyPr/>
        <a:lstStyle/>
        <a:p>
          <a:endParaRPr lang="ru-RU"/>
        </a:p>
      </dgm:t>
    </dgm:pt>
    <dgm:pt modelId="{0C69C924-500A-46CF-8399-F9300B2B9E83}" type="pres">
      <dgm:prSet presAssocID="{2F96DFD2-0D7D-4548-822F-4F4A2C36B219}" presName="connTx" presStyleLbl="parChTrans1D2" presStyleIdx="3" presStyleCnt="6"/>
      <dgm:spPr/>
      <dgm:t>
        <a:bodyPr/>
        <a:lstStyle/>
        <a:p>
          <a:endParaRPr lang="ru-RU"/>
        </a:p>
      </dgm:t>
    </dgm:pt>
    <dgm:pt modelId="{79D0642B-7582-432C-BB5C-96D5DA2D577A}" type="pres">
      <dgm:prSet presAssocID="{E9C3D58D-225C-4E5B-B961-406275788999}" presName="node" presStyleLbl="node1" presStyleIdx="3" presStyleCnt="6" custRadScaleRad="97674" custRadScaleInc="2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EC3E1D-3893-41F3-913F-7D99B4875CBE}" type="pres">
      <dgm:prSet presAssocID="{B421B2AC-9D93-489F-89E7-F94D40D4A42F}" presName="Name9" presStyleLbl="parChTrans1D2" presStyleIdx="4" presStyleCnt="6"/>
      <dgm:spPr/>
      <dgm:t>
        <a:bodyPr/>
        <a:lstStyle/>
        <a:p>
          <a:endParaRPr lang="ru-RU"/>
        </a:p>
      </dgm:t>
    </dgm:pt>
    <dgm:pt modelId="{57EF67CA-EA0B-40F1-A376-15CB6FB8DA55}" type="pres">
      <dgm:prSet presAssocID="{B421B2AC-9D93-489F-89E7-F94D40D4A42F}" presName="connTx" presStyleLbl="parChTrans1D2" presStyleIdx="4" presStyleCnt="6"/>
      <dgm:spPr/>
      <dgm:t>
        <a:bodyPr/>
        <a:lstStyle/>
        <a:p>
          <a:endParaRPr lang="ru-RU"/>
        </a:p>
      </dgm:t>
    </dgm:pt>
    <dgm:pt modelId="{3E027CC5-4DA1-4D29-A912-841CC0821C24}" type="pres">
      <dgm:prSet presAssocID="{90F34930-4450-46ED-8965-65F9D90477BF}" presName="node" presStyleLbl="node1" presStyleIdx="4" presStyleCnt="6" custRadScaleRad="100888" custRadScaleInc="-95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5CBE6C-8863-4FB2-AE67-13623D6E8BCF}" type="pres">
      <dgm:prSet presAssocID="{9424EE6E-D644-4D55-861D-96F8895F67B1}" presName="Name9" presStyleLbl="parChTrans1D2" presStyleIdx="5" presStyleCnt="6"/>
      <dgm:spPr/>
      <dgm:t>
        <a:bodyPr/>
        <a:lstStyle/>
        <a:p>
          <a:endParaRPr lang="ru-RU"/>
        </a:p>
      </dgm:t>
    </dgm:pt>
    <dgm:pt modelId="{99D2F197-ED22-47BF-A926-C029145EED01}" type="pres">
      <dgm:prSet presAssocID="{9424EE6E-D644-4D55-861D-96F8895F67B1}" presName="connTx" presStyleLbl="parChTrans1D2" presStyleIdx="5" presStyleCnt="6"/>
      <dgm:spPr/>
      <dgm:t>
        <a:bodyPr/>
        <a:lstStyle/>
        <a:p>
          <a:endParaRPr lang="ru-RU"/>
        </a:p>
      </dgm:t>
    </dgm:pt>
    <dgm:pt modelId="{1AB60150-9A01-42D5-AD9D-6EDA6C40441B}" type="pres">
      <dgm:prSet presAssocID="{DB382315-AED3-4D7F-9769-EFF60EDC373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912BD3-167F-472C-A712-81E01E1FFA5B}" type="presOf" srcId="{0178BABF-D7FE-42FE-85E9-1AE1E0276A30}" destId="{426DB448-0B75-4488-9B76-A86E7B565CDE}" srcOrd="0" destOrd="0" presId="urn:microsoft.com/office/officeart/2005/8/layout/radial1"/>
    <dgm:cxn modelId="{95E3474E-02C5-4649-B671-B8553C95AF4D}" type="presOf" srcId="{4C53D1E1-4416-4165-B3A9-876A8DE6815C}" destId="{33D82CEA-DC53-456C-AB44-E48B5A30BA63}" srcOrd="0" destOrd="0" presId="urn:microsoft.com/office/officeart/2005/8/layout/radial1"/>
    <dgm:cxn modelId="{4758CCF5-611E-41F9-9490-1C7BAACD2136}" type="presOf" srcId="{9424EE6E-D644-4D55-861D-96F8895F67B1}" destId="{99D2F197-ED22-47BF-A926-C029145EED01}" srcOrd="1" destOrd="0" presId="urn:microsoft.com/office/officeart/2005/8/layout/radial1"/>
    <dgm:cxn modelId="{1946A138-1BB1-4D04-8F42-C49C45E6ECD2}" type="presOf" srcId="{C647122B-BD79-40B1-BA32-E0E2ED386206}" destId="{D9F4B6FF-24F0-4CF6-91C7-75249BBD17BD}" srcOrd="0" destOrd="0" presId="urn:microsoft.com/office/officeart/2005/8/layout/radial1"/>
    <dgm:cxn modelId="{C1B3DF4E-8244-4BC9-AAE6-32AF6395BE5B}" type="presOf" srcId="{0E7D6436-934E-47B3-87B7-A4120DC155CE}" destId="{66CEA009-717C-4C54-80B9-408388C75A37}" srcOrd="0" destOrd="0" presId="urn:microsoft.com/office/officeart/2005/8/layout/radial1"/>
    <dgm:cxn modelId="{3F3A6702-D9B0-472E-9501-7556C1ECAD40}" srcId="{FA23CF45-D954-484B-8263-33CB6428AEAD}" destId="{DB382315-AED3-4D7F-9769-EFF60EDC373D}" srcOrd="5" destOrd="0" parTransId="{9424EE6E-D644-4D55-861D-96F8895F67B1}" sibTransId="{38566C65-3888-4626-A0CC-C65ABFABDB2F}"/>
    <dgm:cxn modelId="{EB9E2ECA-4931-400D-839A-CA318FD3CED9}" type="presOf" srcId="{DB382315-AED3-4D7F-9769-EFF60EDC373D}" destId="{1AB60150-9A01-42D5-AD9D-6EDA6C40441B}" srcOrd="0" destOrd="0" presId="urn:microsoft.com/office/officeart/2005/8/layout/radial1"/>
    <dgm:cxn modelId="{EB702041-B783-459C-8711-9844D8FCA5F8}" type="presOf" srcId="{2F96DFD2-0D7D-4548-822F-4F4A2C36B219}" destId="{0C69C924-500A-46CF-8399-F9300B2B9E83}" srcOrd="1" destOrd="0" presId="urn:microsoft.com/office/officeart/2005/8/layout/radial1"/>
    <dgm:cxn modelId="{A56008C4-7A69-4841-B2A7-EC55512803EB}" type="presOf" srcId="{90F34930-4450-46ED-8965-65F9D90477BF}" destId="{3E027CC5-4DA1-4D29-A912-841CC0821C24}" srcOrd="0" destOrd="0" presId="urn:microsoft.com/office/officeart/2005/8/layout/radial1"/>
    <dgm:cxn modelId="{97FA41C3-5443-45D9-A22A-4DC6562E664E}" srcId="{FA23CF45-D954-484B-8263-33CB6428AEAD}" destId="{90F34930-4450-46ED-8965-65F9D90477BF}" srcOrd="4" destOrd="0" parTransId="{B421B2AC-9D93-489F-89E7-F94D40D4A42F}" sibTransId="{D2C284EF-A022-432C-8AA9-2AAE872C6362}"/>
    <dgm:cxn modelId="{14ED0F74-D988-4DE8-B170-893F4C7DF883}" srcId="{4C53D1E1-4416-4165-B3A9-876A8DE6815C}" destId="{FA23CF45-D954-484B-8263-33CB6428AEAD}" srcOrd="0" destOrd="0" parTransId="{6186F0FF-90E1-4319-B4DF-8214EA1AF106}" sibTransId="{A8083294-0195-435C-88E3-674342F862C7}"/>
    <dgm:cxn modelId="{E721D8CE-3582-4AFE-B6B1-40B5BCB68128}" type="presOf" srcId="{F900A663-E5AE-499B-9FE4-1D50C42952E0}" destId="{7E27A4D5-A654-490E-A17B-294307681F7D}" srcOrd="0" destOrd="0" presId="urn:microsoft.com/office/officeart/2005/8/layout/radial1"/>
    <dgm:cxn modelId="{340BA4D7-2C70-49A8-B6AD-6F82A8434989}" type="presOf" srcId="{D4B49033-FA21-4E84-B453-20DFA0211BFE}" destId="{3E78EACE-B0E1-4055-98ED-1308FCF26C35}" srcOrd="0" destOrd="0" presId="urn:microsoft.com/office/officeart/2005/8/layout/radial1"/>
    <dgm:cxn modelId="{B30DF80E-FC9D-4FEC-ABE4-6F2BC2A88822}" type="presOf" srcId="{B421B2AC-9D93-489F-89E7-F94D40D4A42F}" destId="{57EF67CA-EA0B-40F1-A376-15CB6FB8DA55}" srcOrd="1" destOrd="0" presId="urn:microsoft.com/office/officeart/2005/8/layout/radial1"/>
    <dgm:cxn modelId="{2950E098-D0C4-48FC-B1BE-0C5084061C12}" type="presOf" srcId="{9424EE6E-D644-4D55-861D-96F8895F67B1}" destId="{B65CBE6C-8863-4FB2-AE67-13623D6E8BCF}" srcOrd="0" destOrd="0" presId="urn:microsoft.com/office/officeart/2005/8/layout/radial1"/>
    <dgm:cxn modelId="{FF1E7A2D-FD77-4485-A393-D5A695E25FD3}" type="presOf" srcId="{D4B49033-FA21-4E84-B453-20DFA0211BFE}" destId="{2B925B91-71F3-4D47-8CD1-178FF51DBDCA}" srcOrd="1" destOrd="0" presId="urn:microsoft.com/office/officeart/2005/8/layout/radial1"/>
    <dgm:cxn modelId="{56B06B95-C160-4D02-86FA-66A549D18F40}" type="presOf" srcId="{C647122B-BD79-40B1-BA32-E0E2ED386206}" destId="{E4E4660B-296A-45D5-B30F-6DB38274A57B}" srcOrd="1" destOrd="0" presId="urn:microsoft.com/office/officeart/2005/8/layout/radial1"/>
    <dgm:cxn modelId="{0EF2452A-54E8-4669-A963-0B1EB9D0146E}" type="presOf" srcId="{2F96DFD2-0D7D-4548-822F-4F4A2C36B219}" destId="{24BE3401-3B81-4495-9BA0-4CF77E7B95DB}" srcOrd="0" destOrd="0" presId="urn:microsoft.com/office/officeart/2005/8/layout/radial1"/>
    <dgm:cxn modelId="{91347610-55ED-4172-8E14-44D135216AA7}" srcId="{FA23CF45-D954-484B-8263-33CB6428AEAD}" destId="{0178BABF-D7FE-42FE-85E9-1AE1E0276A30}" srcOrd="0" destOrd="0" parTransId="{0E7D6436-934E-47B3-87B7-A4120DC155CE}" sibTransId="{8D7C8883-090D-424A-B4C7-02BFB16FA106}"/>
    <dgm:cxn modelId="{1529FAB9-B6AA-417E-8531-4723839AE362}" type="presOf" srcId="{E9C3D58D-225C-4E5B-B961-406275788999}" destId="{79D0642B-7582-432C-BB5C-96D5DA2D577A}" srcOrd="0" destOrd="0" presId="urn:microsoft.com/office/officeart/2005/8/layout/radial1"/>
    <dgm:cxn modelId="{002DCDF3-A3FA-4E5D-9F65-2B9A5DE20007}" srcId="{FA23CF45-D954-484B-8263-33CB6428AEAD}" destId="{E9C3D58D-225C-4E5B-B961-406275788999}" srcOrd="3" destOrd="0" parTransId="{2F96DFD2-0D7D-4548-822F-4F4A2C36B219}" sibTransId="{255E94BC-58A3-4539-848C-EDAD5027E997}"/>
    <dgm:cxn modelId="{0FF92D68-9BF7-4662-B668-F142E49F3ADE}" type="presOf" srcId="{797D36A9-ABDB-40D5-B87B-421C61E027E7}" destId="{42B994F4-308F-4414-997C-0FED4B12DEAE}" srcOrd="0" destOrd="0" presId="urn:microsoft.com/office/officeart/2005/8/layout/radial1"/>
    <dgm:cxn modelId="{2A4990FE-C4CC-492C-8391-DCF5F71F201A}" type="presOf" srcId="{FA23CF45-D954-484B-8263-33CB6428AEAD}" destId="{2E23E053-DCE6-4FAB-8E59-A655F2D22104}" srcOrd="0" destOrd="0" presId="urn:microsoft.com/office/officeart/2005/8/layout/radial1"/>
    <dgm:cxn modelId="{7C36FB3E-2374-49E7-B46D-3B7103B51176}" srcId="{FA23CF45-D954-484B-8263-33CB6428AEAD}" destId="{F900A663-E5AE-499B-9FE4-1D50C42952E0}" srcOrd="1" destOrd="0" parTransId="{C647122B-BD79-40B1-BA32-E0E2ED386206}" sibTransId="{1BAF854C-5C47-4808-A778-1B2C5FA75541}"/>
    <dgm:cxn modelId="{6FEC2F90-900E-4488-8F7F-3F4D9C3E5FFE}" srcId="{FA23CF45-D954-484B-8263-33CB6428AEAD}" destId="{797D36A9-ABDB-40D5-B87B-421C61E027E7}" srcOrd="2" destOrd="0" parTransId="{D4B49033-FA21-4E84-B453-20DFA0211BFE}" sibTransId="{FCA797B8-04AF-451F-BBEE-59DC7A18F2A3}"/>
    <dgm:cxn modelId="{963A6FC7-A81E-40FF-99CC-0E44A282F0A0}" type="presOf" srcId="{B421B2AC-9D93-489F-89E7-F94D40D4A42F}" destId="{92EC3E1D-3893-41F3-913F-7D99B4875CBE}" srcOrd="0" destOrd="0" presId="urn:microsoft.com/office/officeart/2005/8/layout/radial1"/>
    <dgm:cxn modelId="{D995EE9D-0402-4897-B294-5B20B696675E}" type="presOf" srcId="{0E7D6436-934E-47B3-87B7-A4120DC155CE}" destId="{ED2B34BC-7CC9-4A57-8C00-5290B9A97BC0}" srcOrd="1" destOrd="0" presId="urn:microsoft.com/office/officeart/2005/8/layout/radial1"/>
    <dgm:cxn modelId="{CD885518-1447-424B-9600-7F7C718A60BB}" type="presParOf" srcId="{33D82CEA-DC53-456C-AB44-E48B5A30BA63}" destId="{2E23E053-DCE6-4FAB-8E59-A655F2D22104}" srcOrd="0" destOrd="0" presId="urn:microsoft.com/office/officeart/2005/8/layout/radial1"/>
    <dgm:cxn modelId="{C4BA120F-6EC9-4057-B5AA-BCD7D9532318}" type="presParOf" srcId="{33D82CEA-DC53-456C-AB44-E48B5A30BA63}" destId="{66CEA009-717C-4C54-80B9-408388C75A37}" srcOrd="1" destOrd="0" presId="urn:microsoft.com/office/officeart/2005/8/layout/radial1"/>
    <dgm:cxn modelId="{E6943351-1347-4E37-9D9F-5FA6FC4A6F3C}" type="presParOf" srcId="{66CEA009-717C-4C54-80B9-408388C75A37}" destId="{ED2B34BC-7CC9-4A57-8C00-5290B9A97BC0}" srcOrd="0" destOrd="0" presId="urn:microsoft.com/office/officeart/2005/8/layout/radial1"/>
    <dgm:cxn modelId="{3EA95381-F0C6-46A2-9B1E-BC916D39F7DF}" type="presParOf" srcId="{33D82CEA-DC53-456C-AB44-E48B5A30BA63}" destId="{426DB448-0B75-4488-9B76-A86E7B565CDE}" srcOrd="2" destOrd="0" presId="urn:microsoft.com/office/officeart/2005/8/layout/radial1"/>
    <dgm:cxn modelId="{611992BF-6D80-44FD-9906-C24CD7A9580D}" type="presParOf" srcId="{33D82CEA-DC53-456C-AB44-E48B5A30BA63}" destId="{D9F4B6FF-24F0-4CF6-91C7-75249BBD17BD}" srcOrd="3" destOrd="0" presId="urn:microsoft.com/office/officeart/2005/8/layout/radial1"/>
    <dgm:cxn modelId="{74597A57-B237-45C2-A282-EFD2DAF54A4B}" type="presParOf" srcId="{D9F4B6FF-24F0-4CF6-91C7-75249BBD17BD}" destId="{E4E4660B-296A-45D5-B30F-6DB38274A57B}" srcOrd="0" destOrd="0" presId="urn:microsoft.com/office/officeart/2005/8/layout/radial1"/>
    <dgm:cxn modelId="{6191AB75-809A-431D-8FEE-1656BFE7054D}" type="presParOf" srcId="{33D82CEA-DC53-456C-AB44-E48B5A30BA63}" destId="{7E27A4D5-A654-490E-A17B-294307681F7D}" srcOrd="4" destOrd="0" presId="urn:microsoft.com/office/officeart/2005/8/layout/radial1"/>
    <dgm:cxn modelId="{63C5539B-EDA3-4AD4-AF5F-B33204F8A4DB}" type="presParOf" srcId="{33D82CEA-DC53-456C-AB44-E48B5A30BA63}" destId="{3E78EACE-B0E1-4055-98ED-1308FCF26C35}" srcOrd="5" destOrd="0" presId="urn:microsoft.com/office/officeart/2005/8/layout/radial1"/>
    <dgm:cxn modelId="{8C5E7F9E-765C-42CA-B2B8-1B61DB95AF1F}" type="presParOf" srcId="{3E78EACE-B0E1-4055-98ED-1308FCF26C35}" destId="{2B925B91-71F3-4D47-8CD1-178FF51DBDCA}" srcOrd="0" destOrd="0" presId="urn:microsoft.com/office/officeart/2005/8/layout/radial1"/>
    <dgm:cxn modelId="{50D9C185-CCBB-4512-95BC-71457ED7A955}" type="presParOf" srcId="{33D82CEA-DC53-456C-AB44-E48B5A30BA63}" destId="{42B994F4-308F-4414-997C-0FED4B12DEAE}" srcOrd="6" destOrd="0" presId="urn:microsoft.com/office/officeart/2005/8/layout/radial1"/>
    <dgm:cxn modelId="{75BE8761-C28F-4E0C-B3B5-CC868E4826E8}" type="presParOf" srcId="{33D82CEA-DC53-456C-AB44-E48B5A30BA63}" destId="{24BE3401-3B81-4495-9BA0-4CF77E7B95DB}" srcOrd="7" destOrd="0" presId="urn:microsoft.com/office/officeart/2005/8/layout/radial1"/>
    <dgm:cxn modelId="{13EAB117-4D6E-4133-9D2A-B0F94EA4BB05}" type="presParOf" srcId="{24BE3401-3B81-4495-9BA0-4CF77E7B95DB}" destId="{0C69C924-500A-46CF-8399-F9300B2B9E83}" srcOrd="0" destOrd="0" presId="urn:microsoft.com/office/officeart/2005/8/layout/radial1"/>
    <dgm:cxn modelId="{8892E44F-D14F-4438-91AA-AF22A75ECD93}" type="presParOf" srcId="{33D82CEA-DC53-456C-AB44-E48B5A30BA63}" destId="{79D0642B-7582-432C-BB5C-96D5DA2D577A}" srcOrd="8" destOrd="0" presId="urn:microsoft.com/office/officeart/2005/8/layout/radial1"/>
    <dgm:cxn modelId="{970C8C9A-A603-4325-BDB9-B35C906269F2}" type="presParOf" srcId="{33D82CEA-DC53-456C-AB44-E48B5A30BA63}" destId="{92EC3E1D-3893-41F3-913F-7D99B4875CBE}" srcOrd="9" destOrd="0" presId="urn:microsoft.com/office/officeart/2005/8/layout/radial1"/>
    <dgm:cxn modelId="{456E21E6-E7EE-4B14-A578-86C1A8F103FE}" type="presParOf" srcId="{92EC3E1D-3893-41F3-913F-7D99B4875CBE}" destId="{57EF67CA-EA0B-40F1-A376-15CB6FB8DA55}" srcOrd="0" destOrd="0" presId="urn:microsoft.com/office/officeart/2005/8/layout/radial1"/>
    <dgm:cxn modelId="{B30CA0FD-808A-43A6-8056-4A0CB8B8D0A6}" type="presParOf" srcId="{33D82CEA-DC53-456C-AB44-E48B5A30BA63}" destId="{3E027CC5-4DA1-4D29-A912-841CC0821C24}" srcOrd="10" destOrd="0" presId="urn:microsoft.com/office/officeart/2005/8/layout/radial1"/>
    <dgm:cxn modelId="{A47F56CF-C51E-44F3-B09E-16D5F8DDE4C5}" type="presParOf" srcId="{33D82CEA-DC53-456C-AB44-E48B5A30BA63}" destId="{B65CBE6C-8863-4FB2-AE67-13623D6E8BCF}" srcOrd="11" destOrd="0" presId="urn:microsoft.com/office/officeart/2005/8/layout/radial1"/>
    <dgm:cxn modelId="{3CEFD076-2831-4968-8740-3CA0049286E8}" type="presParOf" srcId="{B65CBE6C-8863-4FB2-AE67-13623D6E8BCF}" destId="{99D2F197-ED22-47BF-A926-C029145EED01}" srcOrd="0" destOrd="0" presId="urn:microsoft.com/office/officeart/2005/8/layout/radial1"/>
    <dgm:cxn modelId="{252D455D-6E1C-48AA-BC33-6E0F5E73A4C2}" type="presParOf" srcId="{33D82CEA-DC53-456C-AB44-E48B5A30BA63}" destId="{1AB60150-9A01-42D5-AD9D-6EDA6C40441B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23E053-DCE6-4FAB-8E59-A655F2D22104}">
      <dsp:nvSpPr>
        <dsp:cNvPr id="0" name=""/>
        <dsp:cNvSpPr/>
      </dsp:nvSpPr>
      <dsp:spPr>
        <a:xfrm>
          <a:off x="3422528" y="1876243"/>
          <a:ext cx="1795903" cy="27728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Хорошая речь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22528" y="1876243"/>
        <a:ext cx="1795903" cy="2772857"/>
      </dsp:txXfrm>
    </dsp:sp>
    <dsp:sp modelId="{66CEA009-717C-4C54-80B9-408388C75A37}">
      <dsp:nvSpPr>
        <dsp:cNvPr id="0" name=""/>
        <dsp:cNvSpPr/>
      </dsp:nvSpPr>
      <dsp:spPr>
        <a:xfrm rot="16200000">
          <a:off x="4293121" y="1830179"/>
          <a:ext cx="54716" cy="37410"/>
        </a:xfrm>
        <a:custGeom>
          <a:avLst/>
          <a:gdLst/>
          <a:ahLst/>
          <a:cxnLst/>
          <a:rect l="0" t="0" r="0" b="0"/>
          <a:pathLst>
            <a:path>
              <a:moveTo>
                <a:pt x="0" y="18705"/>
              </a:moveTo>
              <a:lnTo>
                <a:pt x="54716" y="187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6200000">
        <a:off x="4319112" y="1847516"/>
        <a:ext cx="2735" cy="2735"/>
      </dsp:txXfrm>
    </dsp:sp>
    <dsp:sp modelId="{426DB448-0B75-4488-9B76-A86E7B565CDE}">
      <dsp:nvSpPr>
        <dsp:cNvPr id="0" name=""/>
        <dsp:cNvSpPr/>
      </dsp:nvSpPr>
      <dsp:spPr>
        <a:xfrm>
          <a:off x="3422528" y="25622"/>
          <a:ext cx="1795903" cy="179590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логичность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22528" y="25622"/>
        <a:ext cx="1795903" cy="1795903"/>
      </dsp:txXfrm>
    </dsp:sp>
    <dsp:sp modelId="{D9F4B6FF-24F0-4CF6-91C7-75249BBD17BD}">
      <dsp:nvSpPr>
        <dsp:cNvPr id="0" name=""/>
        <dsp:cNvSpPr/>
      </dsp:nvSpPr>
      <dsp:spPr>
        <a:xfrm rot="19800000">
          <a:off x="5130071" y="2640883"/>
          <a:ext cx="469957" cy="37410"/>
        </a:xfrm>
        <a:custGeom>
          <a:avLst/>
          <a:gdLst/>
          <a:ahLst/>
          <a:cxnLst/>
          <a:rect l="0" t="0" r="0" b="0"/>
          <a:pathLst>
            <a:path>
              <a:moveTo>
                <a:pt x="0" y="18705"/>
              </a:moveTo>
              <a:lnTo>
                <a:pt x="469957" y="187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800000">
        <a:off x="5353301" y="2647839"/>
        <a:ext cx="23497" cy="23497"/>
      </dsp:txXfrm>
    </dsp:sp>
    <dsp:sp modelId="{7E27A4D5-A654-490E-A17B-294307681F7D}">
      <dsp:nvSpPr>
        <dsp:cNvPr id="0" name=""/>
        <dsp:cNvSpPr/>
      </dsp:nvSpPr>
      <dsp:spPr>
        <a:xfrm>
          <a:off x="5448245" y="1195171"/>
          <a:ext cx="1795903" cy="1795903"/>
        </a:xfrm>
        <a:prstGeom prst="ellipse">
          <a:avLst/>
        </a:prstGeom>
        <a:solidFill>
          <a:schemeClr val="accent2">
            <a:hueOff val="-4032637"/>
            <a:satOff val="1754"/>
            <a:lumOff val="5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точность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48245" y="1195171"/>
        <a:ext cx="1795903" cy="1795903"/>
      </dsp:txXfrm>
    </dsp:sp>
    <dsp:sp modelId="{3E78EACE-B0E1-4055-98ED-1308FCF26C35}">
      <dsp:nvSpPr>
        <dsp:cNvPr id="0" name=""/>
        <dsp:cNvSpPr/>
      </dsp:nvSpPr>
      <dsp:spPr>
        <a:xfrm rot="1800000">
          <a:off x="5130071" y="3847049"/>
          <a:ext cx="469957" cy="37410"/>
        </a:xfrm>
        <a:custGeom>
          <a:avLst/>
          <a:gdLst/>
          <a:ahLst/>
          <a:cxnLst/>
          <a:rect l="0" t="0" r="0" b="0"/>
          <a:pathLst>
            <a:path>
              <a:moveTo>
                <a:pt x="0" y="18705"/>
              </a:moveTo>
              <a:lnTo>
                <a:pt x="469957" y="187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00000">
        <a:off x="5353301" y="3854006"/>
        <a:ext cx="23497" cy="23497"/>
      </dsp:txXfrm>
    </dsp:sp>
    <dsp:sp modelId="{42B994F4-308F-4414-997C-0FED4B12DEAE}">
      <dsp:nvSpPr>
        <dsp:cNvPr id="0" name=""/>
        <dsp:cNvSpPr/>
      </dsp:nvSpPr>
      <dsp:spPr>
        <a:xfrm>
          <a:off x="5448245" y="3534268"/>
          <a:ext cx="1795903" cy="1795903"/>
        </a:xfrm>
        <a:prstGeom prst="ellipse">
          <a:avLst/>
        </a:prstGeom>
        <a:solidFill>
          <a:schemeClr val="accent2">
            <a:hueOff val="-8065275"/>
            <a:satOff val="3508"/>
            <a:lumOff val="10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чистота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48245" y="3534268"/>
        <a:ext cx="1795903" cy="1795903"/>
      </dsp:txXfrm>
    </dsp:sp>
    <dsp:sp modelId="{24BE3401-3B81-4495-9BA0-4CF77E7B95DB}">
      <dsp:nvSpPr>
        <dsp:cNvPr id="0" name=""/>
        <dsp:cNvSpPr/>
      </dsp:nvSpPr>
      <dsp:spPr>
        <a:xfrm rot="5439618">
          <a:off x="4304283" y="4630394"/>
          <a:ext cx="436" cy="37410"/>
        </a:xfrm>
        <a:custGeom>
          <a:avLst/>
          <a:gdLst/>
          <a:ahLst/>
          <a:cxnLst/>
          <a:rect l="0" t="0" r="0" b="0"/>
          <a:pathLst>
            <a:path>
              <a:moveTo>
                <a:pt x="0" y="18705"/>
              </a:moveTo>
              <a:lnTo>
                <a:pt x="436" y="187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439618">
        <a:off x="4304490" y="4649088"/>
        <a:ext cx="21" cy="21"/>
      </dsp:txXfrm>
    </dsp:sp>
    <dsp:sp modelId="{79D0642B-7582-432C-BB5C-96D5DA2D577A}">
      <dsp:nvSpPr>
        <dsp:cNvPr id="0" name=""/>
        <dsp:cNvSpPr/>
      </dsp:nvSpPr>
      <dsp:spPr>
        <a:xfrm>
          <a:off x="3396198" y="4649258"/>
          <a:ext cx="1795903" cy="1795903"/>
        </a:xfrm>
        <a:prstGeom prst="ellipse">
          <a:avLst/>
        </a:prstGeom>
        <a:solidFill>
          <a:schemeClr val="accent2">
            <a:hueOff val="-12097913"/>
            <a:satOff val="5261"/>
            <a:lumOff val="15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богатство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96198" y="4649258"/>
        <a:ext cx="1795903" cy="1795903"/>
      </dsp:txXfrm>
    </dsp:sp>
    <dsp:sp modelId="{92EC3E1D-3893-41F3-913F-7D99B4875CBE}">
      <dsp:nvSpPr>
        <dsp:cNvPr id="0" name=""/>
        <dsp:cNvSpPr/>
      </dsp:nvSpPr>
      <dsp:spPr>
        <a:xfrm rot="8828622">
          <a:off x="3054367" y="3908045"/>
          <a:ext cx="475768" cy="37410"/>
        </a:xfrm>
        <a:custGeom>
          <a:avLst/>
          <a:gdLst/>
          <a:ahLst/>
          <a:cxnLst/>
          <a:rect l="0" t="0" r="0" b="0"/>
          <a:pathLst>
            <a:path>
              <a:moveTo>
                <a:pt x="0" y="18705"/>
              </a:moveTo>
              <a:lnTo>
                <a:pt x="475768" y="187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8828622">
        <a:off x="3280356" y="3914856"/>
        <a:ext cx="23788" cy="23788"/>
      </dsp:txXfrm>
    </dsp:sp>
    <dsp:sp modelId="{3E027CC5-4DA1-4D29-A912-841CC0821C24}">
      <dsp:nvSpPr>
        <dsp:cNvPr id="0" name=""/>
        <dsp:cNvSpPr/>
      </dsp:nvSpPr>
      <dsp:spPr>
        <a:xfrm>
          <a:off x="1440158" y="3645028"/>
          <a:ext cx="1795903" cy="1795903"/>
        </a:xfrm>
        <a:prstGeom prst="ellipse">
          <a:avLst/>
        </a:prstGeom>
        <a:solidFill>
          <a:schemeClr val="accent2">
            <a:hueOff val="-16130550"/>
            <a:satOff val="7015"/>
            <a:lumOff val="20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выразитель-ность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40158" y="3645028"/>
        <a:ext cx="1795903" cy="1795903"/>
      </dsp:txXfrm>
    </dsp:sp>
    <dsp:sp modelId="{B65CBE6C-8863-4FB2-AE67-13623D6E8BCF}">
      <dsp:nvSpPr>
        <dsp:cNvPr id="0" name=""/>
        <dsp:cNvSpPr/>
      </dsp:nvSpPr>
      <dsp:spPr>
        <a:xfrm rot="12600000">
          <a:off x="3040930" y="2640883"/>
          <a:ext cx="469957" cy="37410"/>
        </a:xfrm>
        <a:custGeom>
          <a:avLst/>
          <a:gdLst/>
          <a:ahLst/>
          <a:cxnLst/>
          <a:rect l="0" t="0" r="0" b="0"/>
          <a:pathLst>
            <a:path>
              <a:moveTo>
                <a:pt x="0" y="18705"/>
              </a:moveTo>
              <a:lnTo>
                <a:pt x="469957" y="187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2600000">
        <a:off x="3264160" y="2647839"/>
        <a:ext cx="23497" cy="23497"/>
      </dsp:txXfrm>
    </dsp:sp>
    <dsp:sp modelId="{1AB60150-9A01-42D5-AD9D-6EDA6C40441B}">
      <dsp:nvSpPr>
        <dsp:cNvPr id="0" name=""/>
        <dsp:cNvSpPr/>
      </dsp:nvSpPr>
      <dsp:spPr>
        <a:xfrm>
          <a:off x="1396810" y="1195171"/>
          <a:ext cx="1795903" cy="1795903"/>
        </a:xfrm>
        <a:prstGeom prst="ellipse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уместность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96810" y="1195171"/>
        <a:ext cx="1795903" cy="1795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7CED23-236E-493F-90B7-6A071FB1665A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8296AF-F87B-4397-BCA2-FD27CFBC8F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CD0C428-A522-4303-A211-05DF7A7AA38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49" y="5349904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3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F1F23-A0B8-4D92-900E-829ECFD6EBB5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41CF8-C5FF-485D-B0E1-124347785B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465B4-2E3E-4073-AE2F-40E304655A5C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3FC14-B2B2-4227-B818-D381CE347C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8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8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92D8A-DC1E-4196-89E1-0096D05FB101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3200D-4731-4C62-A97A-BB6EDAC1F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C4477-D8F7-42D2-81BA-71AADE7C024C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FC83E-F7FA-4F3F-99E5-E07333EBEF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49" y="3444904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7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B272B-8B1C-48F1-B68B-6F40EF67580B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34E5F-03F0-49A3-95E4-6477AAEE43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7C25E-F871-4101-ADA6-C3FBEB87E474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3E654-FE80-43D4-A841-5DB20F2A7E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49" y="6019802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1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6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8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6" y="1316039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1" y="1316039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727B7-DC58-442C-B990-81819C89E024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4229F-5DCE-46DD-A988-B554BDFD9F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23CAF-A83F-4075-B5A7-EF3F83EA714A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7D2D7-7A75-4446-BCA0-8966D2C12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AB369-99B8-4F63-9EDB-269848A1E1C6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E1BA0-3617-4F31-BBA6-E4CEFAC211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49" y="5849119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1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2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1" y="609600"/>
            <a:ext cx="5340351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35E3D-9BBB-46C1-BDCB-5229295F2EAA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9C595-C945-489C-A140-C1EADF186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9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1A55A-5C7D-439C-8FC0-D8E04CB4905E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35533-D1DA-43AF-8404-32C1B94705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49" y="1050900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BD0EEC-B8DD-4502-933B-AA9656C1DA8E}" type="datetimeFigureOut">
              <a:rPr lang="ru-RU"/>
              <a:pPr>
                <a:defRPr/>
              </a:pPr>
              <a:t>01.01.2004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B72F29-BF37-4FC9-A69A-B21F2190DD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49" y="1050900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49" y="1057988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78" r:id="rId4"/>
    <p:sldLayoutId id="2147483784" r:id="rId5"/>
    <p:sldLayoutId id="2147483779" r:id="rId6"/>
    <p:sldLayoutId id="2147483785" r:id="rId7"/>
    <p:sldLayoutId id="2147483786" r:id="rId8"/>
    <p:sldLayoutId id="2147483787" r:id="rId9"/>
    <p:sldLayoutId id="2147483780" r:id="rId10"/>
    <p:sldLayoutId id="214748378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</p:bldLst>
  </p:timing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124746"/>
            <a:ext cx="8458200" cy="2448272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Культура речи педагога-</a:t>
            </a:r>
            <a:b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образец</a:t>
            </a:r>
            <a:b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для подражания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211638" y="3933825"/>
            <a:ext cx="410527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учитель-логопед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Месяцына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Оксана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Фаимовна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52352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«класть» и «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ложить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507288" cy="5949280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Нормой является употребление слова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«класть»,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то время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ложить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является просторечием. 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Глагол «класть» употребляется без приставок.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это касается только глаголов несовершенного вида,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совершенным же видом ситуация полностью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противоположная -говорить и писать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«положить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считается правильным, «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покласть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 — просторечием. 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Эти нормы закреплены во всевозможных словарях и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справочниках, а потому считаются единственно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правильными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3"/>
            <a:ext cx="8686800" cy="532859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НОРМА: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ПЕКУ, ПЕЧЁМ ,ПЕЧЁШЬ, ПЕЧЁТЕ, ПЕЧЁТ,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ПЕКУТ 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НЕ!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Пекёшь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пекёт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пекём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пекёте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ЖГУ, ЖЖЁМ, ЖЖЁШЬ, ЖЖЁТЕ, ЖЖЁТ,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ЖГУТ 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НЕПРАВИЛЬНО: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жгёшь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жгёт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жгём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жгёте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Аналогичные ошибки – при употреблении глагола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СТРИЧЬ.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НОРМА: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СТРИГУ, СТРИЖЁМ,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СТРИЖЁШЬ, СТРИЖЁТЕ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СТРИЖЁТ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СТРИГУТ 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НЕ!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стригём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стригёшь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стригёте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188640"/>
            <a:ext cx="49445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ПЕЧЬ, ЖЕЧЬ, СТРИЧЬ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2352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т`орты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б`анты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л`ифты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словах под ударением должен быть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первый г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ласный звук во всех формах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т`ортов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б`антов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л`ифтов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т`ортах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б`антах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л`ифтах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т`ортах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б`антах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л`ифтах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л`ифт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л`ифта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л`ифту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л`ифте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2352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ЗвонИть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Глаголы, образованные от глагола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звон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`и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разными приставками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(позвон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ть,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перезвон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ть, созвон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ться),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всех формах</a:t>
            </a:r>
          </a:p>
          <a:p>
            <a:pPr algn="just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произносятся с таким же ударением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как и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глаголе звон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 (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позвон`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перезвон`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созвон`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мся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т. д.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вКЛЮЧИТЬ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686800" cy="4525962"/>
          </a:xfrm>
        </p:spPr>
        <p:txBody>
          <a:bodyPr/>
          <a:lstStyle/>
          <a:p>
            <a:pPr algn="just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Глаголы с тем же корнем, что и в глаголе</a:t>
            </a:r>
          </a:p>
          <a:p>
            <a:pPr algn="just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включ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ть, но с другими приставками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(подключ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ть, переключ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ть, подключ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ться,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заключ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ть)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всех формах произносятся с</a:t>
            </a:r>
          </a:p>
          <a:p>
            <a:pPr algn="just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 же ударением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что и в глаголе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включ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подключ`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заключ`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подключ`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шься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т. д.)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84124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Давайте вместе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ПОВТОРИМ!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95536" y="764704"/>
            <a:ext cx="4170362" cy="594995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фля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дить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новорожд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нный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крас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вее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чение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медикам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нты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стол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катал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усугуб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в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борах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балов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0" y="764704"/>
            <a:ext cx="4198938" cy="609329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кулин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рия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дства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началс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тайствовать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лом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догов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облегч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опт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вый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эксп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рт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дно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осв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домить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сосредот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чение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686800" cy="5472608"/>
          </a:xfrm>
        </p:spPr>
        <p:txBody>
          <a:bodyPr>
            <a:noAutofit/>
          </a:bodyPr>
          <a:lstStyle/>
          <a:p>
            <a:pPr algn="just" fontAlgn="auto">
              <a:spcAft>
                <a:spcPts val="0"/>
              </a:spcAft>
              <a:buNone/>
              <a:defRPr/>
            </a:pPr>
            <a: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Речь воспитателя, который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находится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постоянно в  поле зрения детей, в общении с ними, является для детей основным  образцом родного языка, культурной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речи! 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Грамотная речь – составляющая привлекательного имиджа!</a:t>
            </a:r>
            <a:endParaRPr lang="ru-RU" sz="4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8602216" cy="5040560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РЕЧЬ ЧЕЛОВЕКА </a:t>
            </a:r>
            <a:b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ЭТО ПОКАЗАТЕЛЬ ЕГО РАЗВИТИЯ. 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СТАТЬ ВЫСОКООБРАЗОВАННЫМ, 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ЧЕЛОВЕК ДОЛЖЕН ОВЛАДЕТЬ ВСЕМИ  БОГАТСТВАМИ РОДНОГО ЯЗЫКА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ГЕГЕЛЬ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1124744"/>
            <a:ext cx="7992888" cy="5472608"/>
          </a:xfrm>
        </p:spPr>
        <p:txBody>
          <a:bodyPr>
            <a:no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дошкольного возраста, подражая окружающим, перенимают не только все тонкости правильного произношения, словоупотребления, построения фраз, но также и те несовершенства речи, которые встречаются у взрослых. 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культуры речи воспитателя зависит культура речи детей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79512" y="1"/>
          <a:ext cx="8640960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708104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sz="31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4520" y="620688"/>
            <a:ext cx="874948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Воспитатель должен обратить внимание на следующее: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Правильно произносить все звуки родного языка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Иметь ясную, четкую и отчетливую речь, то есть хорошую дикцию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Использовать в своей речи литературное произношение, то есть придерживаться орфоэпических норм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Стремиться правильно, использовать интонационные средства выразительности с учетом содержания высказывания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В общении с детьми пользоваться речью слегка замедленного темпа, умеренной громкостью голоса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Связно и в доступной форме рассказывать и передавать содержание текстов, точно используя слова и грамматические конструкции (в соответствии с возрастом детей)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Не допускать в разговоре с детьми повышенного тона, грубых выражений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8.Оречевлять свою деятельность, особенно в младшем возрасте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1752" y="1052736"/>
            <a:ext cx="8686800" cy="5544616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Глагол  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НАДЕТЬ</a:t>
            </a:r>
            <a: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обозначает действие, производимое по отношению к самому себе или (в конструкциях с предлогом на) по отношению к другому лицу либо предмету: </a:t>
            </a:r>
            <a:b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надеть пальто, туфли, перчатки, очки, кольцо;</a:t>
            </a:r>
            <a:br>
              <a:rPr lang="ru-RU" sz="27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надеть шубу на ребенка, надеть чехол на кресло, надеть наволочку на подушку. </a:t>
            </a:r>
            <a: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Глагол 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ОДЕТЬ</a:t>
            </a:r>
            <a: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обозначает действие, обращенное на другое лицо или предмет, выраженный прямым дополнением (т.е. существительным или местоимением в винительном падеже без предлога</a:t>
            </a:r>
            <a: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): </a:t>
            </a:r>
            <a:b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одетьребенка,одетькуклу</a:t>
            </a:r>
            <a: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7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476672"/>
            <a:ext cx="554605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700" b="1" cap="all" dirty="0" smtClean="0">
                <a:solidFill>
                  <a:srgbClr val="46464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 </a:t>
            </a:r>
            <a:r>
              <a:rPr lang="ru-RU" sz="2700" b="1" cap="all" dirty="0" smtClean="0">
                <a:solidFill>
                  <a:srgbClr val="DA1F28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Надеть - одеть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124744"/>
            <a:ext cx="8686800" cy="525658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700" dirty="0" smtClean="0">
                <a:solidFill>
                  <a:srgbClr val="002060"/>
                </a:solidFill>
              </a:rPr>
              <a:t/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Глагол 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КУШАТЬ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стилистически ограничен в своем употреблении.</a:t>
            </a:r>
            <a:b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современной литературной норме слово </a:t>
            </a:r>
            <a:r>
              <a:rPr lang="ru-RU" sz="27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кушать 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употребляется в форме 1 лица </a:t>
            </a:r>
            <a:r>
              <a:rPr lang="ru-RU" sz="27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(нельзя говорить: я кушаю, мы кушаем; </a:t>
            </a:r>
            <a:br>
              <a:rPr lang="ru-RU" sz="27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надо: 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ем, мы едим.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3-м лице этот глагол обычно употребляется только по отношению к ребенку для выражения ласки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Возможно также использование его при вежливом приглашении к еде (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кушай, кушайте, пожалуйста)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где формы </a:t>
            </a:r>
            <a:r>
              <a:rPr lang="ru-RU" sz="27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ешь, ешьте, 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звучат несколько фамильярно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476672"/>
            <a:ext cx="56382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700" b="1" cap="all" dirty="0" smtClean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Есть - кушать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2352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Подсказать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сказать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Глагол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ПОДСКАЗАТЬ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используется в прямом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значении: шепнуть или незаметно сказать кому-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нибудь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забытое им или неизвестное ему: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подсказать стихотворение, подсказать ход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также в переносном значении: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навести на мысль: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опыт подсказывает иное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Поэтому нельзя говорить: подскажите,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пожалуйста, как пройти... Надо: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скажите,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по­жалуйста, как пройти...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52352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Оплатить - заплатить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686800" cy="4955381"/>
          </a:xfrm>
        </p:spPr>
        <p:txBody>
          <a:bodyPr>
            <a:normAutofit fontScale="85000" lnSpcReduction="20000"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Глагол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ОПЛАТИТЬ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(вносить плату, отдавая деньги за что-нибудь, в возмещение чего-нибудь)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употребляется в тех случаях, когда говорится о возмещении расхода, стоимости, кредита, о получении денежного документа (чека) и т.п.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Этот глагол употребляется только в конструкциях с винительным падежом без предлога (оплатить покупку, проезд...).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Глагол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ЗАПЛАТИТЬ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употребляется при указании на отдачу денег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(или других ценностей) за покупку, а также в качестве штрафа или вознаграждения.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Надо говорить: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заплатить премию, заплатить штраф, но: оплатить работу, оплатить проезд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821</TotalTime>
  <Words>553</Words>
  <Application>Microsoft Office PowerPoint</Application>
  <PresentationFormat>Экран (4:3)</PresentationFormat>
  <Paragraphs>109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Культура речи педагога- образец   для подражания</vt:lpstr>
      <vt:lpstr>РЕЧЬ ЧЕЛОВЕКА   - ЭТО ПОКАЗАТЕЛЬ ЕГО РАЗВИТИЯ.  ЧТОБЫ СТАТЬ ВЫСОКООБРАЗОВАННЫМ,  ЧЕЛОВЕК ДОЛЖЕН ОВЛАДЕТЬ ВСЕМИ  БОГАТСТВАМИ РОДНОГО ЯЗЫКА  Г. ГЕГЕЛЬ </vt:lpstr>
      <vt:lpstr>Дети дошкольного возраста, подражая окружающим, перенимают не только все тонкости правильного произношения, словоупотребления, построения фраз, но также и те несовершенства речи, которые встречаются у взрослых.  От культуры речи воспитателя зависит культура речи детей </vt:lpstr>
      <vt:lpstr>Слайд 4</vt:lpstr>
      <vt:lpstr> </vt:lpstr>
      <vt:lpstr>Глагол  НАДЕТЬ обозначает действие, производимое по отношению к самому себе или (в конструкциях с предлогом на) по отношению к другому лицу либо предмету:  надеть пальто, туфли, перчатки, очки, кольцо; надеть шубу на ребенка, надеть чехол на кресло, надеть наволочку на подушку.  Глагол ОДЕТЬ обозначает действие, обращенное на другое лицо или предмет, выраженный прямым дополнением (т.е. существительным или местоимением в винительном падеже без предлога):  одетьребенка,одетькуклу </vt:lpstr>
      <vt:lpstr> Глагол КУШАТЬ стилистически ограничен в своем употреблении. В современной литературной норме слово кушать не употребляется в форме 1 лица (нельзя говорить: я кушаю, мы кушаем;  надо: я ем, мы едим. В 3-м лице этот глагол обычно употребляется только по отношению к ребенку для выражения ласки. Возможно также использование его при вежливом приглашении к еде (кушай, кушайте, пожалуйста), где формы ешь, ешьте, звучат несколько фамильярно </vt:lpstr>
      <vt:lpstr>Подсказать - сказать</vt:lpstr>
      <vt:lpstr> Оплатить - заплатить </vt:lpstr>
      <vt:lpstr>«класть» и «ложить»</vt:lpstr>
      <vt:lpstr>Слайд 11</vt:lpstr>
      <vt:lpstr>т`орты, б`анты, л`ифты</vt:lpstr>
      <vt:lpstr>ЗвонИть</vt:lpstr>
      <vt:lpstr>вКЛЮЧИТЬ</vt:lpstr>
      <vt:lpstr>Давайте вместе ПОВТОРИМ!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речи педагога- образец   для подражания</dc:title>
  <dc:creator>Света</dc:creator>
  <cp:lastModifiedBy>user</cp:lastModifiedBy>
  <cp:revision>44</cp:revision>
  <dcterms:created xsi:type="dcterms:W3CDTF">2011-01-12T13:37:36Z</dcterms:created>
  <dcterms:modified xsi:type="dcterms:W3CDTF">2004-01-01T01:36:57Z</dcterms:modified>
</cp:coreProperties>
</file>