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F202-28AA-4ACB-AD4C-E7760EE41D99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E5E5-8A22-4874-8E14-FD89AB853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ina\Desktop\Все с рабочего стола 2018. ноябрь\Фотоальбом\фото для школы\Мое рукоделие\Новая папка\20190322_194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14744" y="3357562"/>
            <a:ext cx="6572296" cy="189547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0" y="0"/>
            <a:ext cx="9144000" cy="20716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Одеяло                «Весеннее настроение»</a:t>
            </a:r>
            <a:endParaRPr lang="ru-RU" sz="40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Galina\Desktop\Все с рабочего стола 2018. ноябрь\Фотоальбом\фото для школы\Мое рукоделие\Новая папка\20190415_1234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4090992" cy="545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714776" cy="15001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800" dirty="0" smtClean="0"/>
              <a:t>Вот что у нас получилось.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3786182" y="2857496"/>
            <a:ext cx="4929222" cy="2571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 чем постараешься, тому и порадуешься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9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85720" y="214290"/>
            <a:ext cx="6286544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3578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 smtClean="0"/>
              <a:t>Работу выполнили ученики восьмого класса </a:t>
            </a:r>
          </a:p>
          <a:p>
            <a:pPr algn="ctr"/>
            <a:r>
              <a:rPr lang="ru-RU" sz="2400" b="1" dirty="0" smtClean="0"/>
              <a:t> Киренская Татьяна,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Поколенко</a:t>
            </a:r>
            <a:r>
              <a:rPr lang="ru-RU" sz="2400" b="1" dirty="0" smtClean="0"/>
              <a:t> Станислав, </a:t>
            </a:r>
          </a:p>
          <a:p>
            <a:pPr algn="ctr"/>
            <a:r>
              <a:rPr lang="ru-RU" sz="2400" b="1" dirty="0" err="1" smtClean="0"/>
              <a:t>Рославцева</a:t>
            </a:r>
            <a:r>
              <a:rPr lang="ru-RU" sz="2400" b="1" dirty="0" smtClean="0"/>
              <a:t> Екатерина, </a:t>
            </a:r>
          </a:p>
          <a:p>
            <a:pPr algn="ctr"/>
            <a:r>
              <a:rPr lang="ru-RU" sz="2400" b="1" dirty="0" err="1" smtClean="0"/>
              <a:t>Сердюкова</a:t>
            </a:r>
            <a:r>
              <a:rPr lang="ru-RU" sz="2400" b="1" dirty="0" smtClean="0"/>
              <a:t> Наталья</a:t>
            </a:r>
          </a:p>
          <a:p>
            <a:pPr algn="ctr"/>
            <a:r>
              <a:rPr lang="ru-RU" sz="2400" b="1" dirty="0" smtClean="0"/>
              <a:t>Под руководством учителя профильного труда</a:t>
            </a:r>
          </a:p>
          <a:p>
            <a:pPr algn="ctr"/>
            <a:r>
              <a:rPr lang="ru-RU" sz="2400" b="1" dirty="0" smtClean="0"/>
              <a:t> Поповой Галины Васильевны</a:t>
            </a:r>
          </a:p>
          <a:p>
            <a:pPr algn="ctr"/>
            <a:r>
              <a:rPr lang="ru-RU" sz="2400" b="1" dirty="0" smtClean="0"/>
              <a:t>МКОУ С(К)ОШИ 8 вида</a:t>
            </a:r>
          </a:p>
          <a:p>
            <a:pPr algn="ctr"/>
            <a:r>
              <a:rPr lang="ru-RU" sz="2400" b="1" dirty="0" smtClean="0"/>
              <a:t>МО «Ленский район»</a:t>
            </a:r>
            <a:endParaRPr lang="ru-RU" sz="24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9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85720" y="214290"/>
            <a:ext cx="8715404" cy="5643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течение учебного года у нас скопилось большое количество лоскутов. Каждая рукодельница ценит такое «богатство».  Пока мы  учились делать ровную машинную строчку, настрачивая полоски ткани на основу, наша работа вылилась в большое изделие. План работы следующий: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Разноцветные полоски настрачиваем на квадратную основу.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Квадраты соединяем в полосы.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Полосы – в большое полотно.                                        Не забываем качественно выполнять влажно-тепловую обработку каждой детали.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Galina\Desktop\Все с рабочего стола 2018. ноябрь\Фотоальбом\фото для школы\Мое рукоделие\Новая папка\20190318_120255.jpg"/>
          <p:cNvPicPr>
            <a:picLocks noChangeAspect="1" noChangeArrowheads="1"/>
          </p:cNvPicPr>
          <p:nvPr/>
        </p:nvPicPr>
        <p:blipFill>
          <a:blip r:embed="rId3" cstate="print"/>
          <a:srcRect l="2200" t="1042" r="2316"/>
          <a:stretch>
            <a:fillRect/>
          </a:stretch>
        </p:blipFill>
        <p:spPr bwMode="auto">
          <a:xfrm>
            <a:off x="5500694" y="3530212"/>
            <a:ext cx="3185283" cy="282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Galina\Desktop\Все с рабочего стола 2018. ноябрь\Фотоальбом\фото для школы\Мои ученицы и наши работы\Вика, Таня, Стас, Наташа, Катя\8кл\20190118_120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04"/>
            <a:ext cx="392909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Galina\Desktop\Все с рабочего стола 2018. ноябрь\Фотоальбом\фото для школы\Мое рукоделие\Новая папка\20190417_154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0000">
            <a:off x="370239" y="473244"/>
            <a:ext cx="4595093" cy="608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Galina\Desktop\Все с рабочего стола 2018. ноябрь\Фотоальбом\фото для школы\Мое рукоделие\Новая папка\20190318_120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91" y="357166"/>
            <a:ext cx="797850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2033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Galina\Desktop\Все с рабочего стола 2018. ноябрь\Фотоальбом\фото для школы\Мое рукоделие\Новая папка\20190318_1454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811164"/>
            <a:ext cx="3866048" cy="53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Galina\Desktop\Все с рабочего стола 2018. ноябрь\Фотоальбом\фото для школы\Мое рукоделие\Новая папка\20190318_164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00240"/>
            <a:ext cx="420824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1643042" y="0"/>
            <a:ext cx="7286676" cy="200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А теперь это замечательное полотно оформляем в рамку из ткани сиреневого цвета.</a:t>
            </a:r>
          </a:p>
          <a:p>
            <a:pPr algn="ctr"/>
            <a:r>
              <a:rPr lang="ru-RU" dirty="0" smtClean="0"/>
              <a:t>5. Добавим цветную полосу, так еще наряднее.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407"/>
          </a:xfrm>
          <a:prstGeom prst="rect">
            <a:avLst/>
          </a:prstGeom>
          <a:noFill/>
        </p:spPr>
      </p:pic>
      <p:pic>
        <p:nvPicPr>
          <p:cNvPr id="7170" name="Picture 2" descr="C:\Users\Galina\Desktop\Все с рабочего стола 2018. ноябрь\Фотоальбом\фото для школы\Мое рукоделие\Новая папка\20190322_1212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332038"/>
            <a:ext cx="5429288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Galina\Desktop\Все с рабочего стола 2018. ноябрь\Фотоальбом\фото для школы\Мое рукоделие\Новая папка\20190322_121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94" y="714356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142844" y="214290"/>
            <a:ext cx="6286544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Впереди ответственная работа: соединяем три слоя нашего одеяла (верхнее полотно, нижнее и внутри </a:t>
            </a:r>
            <a:r>
              <a:rPr lang="ru-RU" dirty="0" err="1" smtClean="0"/>
              <a:t>синтепон</a:t>
            </a:r>
            <a:r>
              <a:rPr lang="ru-RU" dirty="0" smtClean="0"/>
              <a:t>) , простегиваем вручную по контуру каждого квадрата.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28"/>
            <a:ext cx="9144000" cy="6778672"/>
          </a:xfrm>
          <a:prstGeom prst="rect">
            <a:avLst/>
          </a:prstGeom>
          <a:noFill/>
        </p:spPr>
      </p:pic>
      <p:pic>
        <p:nvPicPr>
          <p:cNvPr id="6146" name="Picture 2" descr="C:\Users\Galina\Desktop\Все с рабочего стола 2018. ноябрь\Фотоальбом\фото для школы\Мое рукоделие\Новая папка\20190320_1112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4605857" cy="345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Galina\Desktop\20190320_135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500174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428596" y="214290"/>
            <a:ext cx="6286544" cy="2000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Терпенье и труд все перетрут</a:t>
            </a:r>
            <a:endParaRPr lang="ru-RU" sz="36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alina\Documents\фон для презентаций\pansy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8194" name="Picture 2" descr="C:\Users\Galina\Desktop\Все с рабочего стола 2018. ноябрь\Фотоальбом\фото для школы\Мое рукоделие\Новая папка\20190322_1535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285720" y="214290"/>
            <a:ext cx="6286544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 Осталось обработать край окантовочным швом.</a:t>
            </a: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186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Вот что у нас получилось.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Одеяло «Весеннее настроение»</dc:title>
  <dc:creator>Galina</dc:creator>
  <cp:lastModifiedBy>Galina</cp:lastModifiedBy>
  <cp:revision>23</cp:revision>
  <dcterms:created xsi:type="dcterms:W3CDTF">2019-09-09T12:24:01Z</dcterms:created>
  <dcterms:modified xsi:type="dcterms:W3CDTF">2019-09-11T09:35:28Z</dcterms:modified>
</cp:coreProperties>
</file>