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2" r:id="rId3"/>
    <p:sldId id="271" r:id="rId4"/>
    <p:sldId id="273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4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504" y="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31EA4-6DEB-4AEE-BB8E-E442D0B614BC}" type="datetimeFigureOut">
              <a:rPr lang="ru-RU" smtClean="0"/>
              <a:t>23.09.2019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73CF1-896A-4EBA-A1E8-184D9AFFA4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1748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31EA4-6DEB-4AEE-BB8E-E442D0B614BC}" type="datetimeFigureOut">
              <a:rPr lang="ru-RU" smtClean="0"/>
              <a:t>23.09.2019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73CF1-896A-4EBA-A1E8-184D9AFFA4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305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31EA4-6DEB-4AEE-BB8E-E442D0B614BC}" type="datetimeFigureOut">
              <a:rPr lang="ru-RU" smtClean="0"/>
              <a:t>23.09.2019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73CF1-896A-4EBA-A1E8-184D9AFFA4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9393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31EA4-6DEB-4AEE-BB8E-E442D0B614BC}" type="datetimeFigureOut">
              <a:rPr lang="ru-RU" smtClean="0"/>
              <a:t>23.09.2019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73CF1-896A-4EBA-A1E8-184D9AFFA4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4491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31EA4-6DEB-4AEE-BB8E-E442D0B614BC}" type="datetimeFigureOut">
              <a:rPr lang="ru-RU" smtClean="0"/>
              <a:t>23.09.2019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73CF1-896A-4EBA-A1E8-184D9AFFA4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3917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31EA4-6DEB-4AEE-BB8E-E442D0B614BC}" type="datetimeFigureOut">
              <a:rPr lang="ru-RU" smtClean="0"/>
              <a:t>23.09.2019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73CF1-896A-4EBA-A1E8-184D9AFFA4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14303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31EA4-6DEB-4AEE-BB8E-E442D0B614BC}" type="datetimeFigureOut">
              <a:rPr lang="ru-RU" smtClean="0"/>
              <a:t>23.09.2019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73CF1-896A-4EBA-A1E8-184D9AFFA4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82737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31EA4-6DEB-4AEE-BB8E-E442D0B614BC}" type="datetimeFigureOut">
              <a:rPr lang="ru-RU" smtClean="0"/>
              <a:t>23.09.2019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73CF1-896A-4EBA-A1E8-184D9AFFA4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02505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31EA4-6DEB-4AEE-BB8E-E442D0B614BC}" type="datetimeFigureOut">
              <a:rPr lang="ru-RU" smtClean="0"/>
              <a:t>23.09.2019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73CF1-896A-4EBA-A1E8-184D9AFFA4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4560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31EA4-6DEB-4AEE-BB8E-E442D0B614BC}" type="datetimeFigureOut">
              <a:rPr lang="ru-RU" smtClean="0"/>
              <a:t>23.09.2019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73CF1-896A-4EBA-A1E8-184D9AFFA4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45886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31EA4-6DEB-4AEE-BB8E-E442D0B614BC}" type="datetimeFigureOut">
              <a:rPr lang="ru-RU" smtClean="0"/>
              <a:t>23.09.2019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73CF1-896A-4EBA-A1E8-184D9AFFA4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7354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5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531EA4-6DEB-4AEE-BB8E-E442D0B614BC}" type="datetimeFigureOut">
              <a:rPr lang="ru-RU" smtClean="0"/>
              <a:t>23.09.2019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D73CF1-896A-4EBA-A1E8-184D9AFFA4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474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gif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Мастер-класс на тему: </a:t>
            </a:r>
            <a:b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Создание модели Солнечной системы средствами MS </a:t>
            </a:r>
            <a:r>
              <a:rPr lang="ru-RU" sz="3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Power</a:t>
            </a:r>
            <a:r>
              <a:rPr lang="ru-RU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Point</a:t>
            </a:r>
            <a:endParaRPr lang="ru-RU" sz="3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83968" y="4149080"/>
            <a:ext cx="4618856" cy="1464568"/>
          </a:xfrm>
        </p:spPr>
        <p:txBody>
          <a:bodyPr>
            <a:noAutofit/>
          </a:bodyPr>
          <a:lstStyle/>
          <a:p>
            <a:pPr algn="l"/>
            <a:r>
              <a:rPr lang="ru-RU" sz="20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Автор: </a:t>
            </a:r>
            <a:r>
              <a:rPr lang="ru-RU" sz="2000" i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Трохова</a:t>
            </a:r>
            <a:r>
              <a:rPr lang="ru-RU" sz="20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Анастасия </a:t>
            </a:r>
            <a:r>
              <a:rPr lang="ru-RU" sz="20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Валерьевна, преподаватель информатики </a:t>
            </a:r>
            <a:r>
              <a:rPr lang="ru-RU" sz="2000" i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ИКТ </a:t>
            </a:r>
            <a:endParaRPr lang="ru-RU" sz="2000" i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80828" y="427190"/>
            <a:ext cx="53823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ФГБОУ ВО «</a:t>
            </a:r>
            <a:r>
              <a:rPr lang="ru-R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ОмГМУ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» Колледж Минздрава России</a:t>
            </a: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3779912" y="6093296"/>
            <a:ext cx="1584176" cy="432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Омск - 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2019</a:t>
            </a:r>
            <a:endParaRPr lang="ru-RU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428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688632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5.2. Перейдите на вкладку «Анимация» и из выпадающего списка анимации выберите овал, растянете его в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эллипсо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-подобную форму, используя бегунки по периметру анимационной границы, не бойтесь выходить за рамки слайда.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5" r="79550" b="87433"/>
          <a:stretch/>
        </p:blipFill>
        <p:spPr bwMode="auto">
          <a:xfrm>
            <a:off x="576433" y="3933056"/>
            <a:ext cx="7991134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173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433467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5.3. Перейдите в область настройки анимации, нажав кнопку «Область анимации».</a:t>
            </a:r>
          </a:p>
          <a:p>
            <a:pPr marL="0" indent="0">
              <a:buNone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64" t="-38" r="70886" b="86858"/>
          <a:stretch/>
        </p:blipFill>
        <p:spPr bwMode="auto">
          <a:xfrm>
            <a:off x="2144450" y="2492145"/>
            <a:ext cx="4855100" cy="3070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8644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5.4. При решении данной задачи важно правильно настроить анимацию.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ыставите функцию анимации «Запускать вместе с предыдущим».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38" t="12874" r="58696" b="50000"/>
          <a:stretch/>
        </p:blipFill>
        <p:spPr bwMode="auto">
          <a:xfrm>
            <a:off x="3131840" y="2636912"/>
            <a:ext cx="2857135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5937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5.5. После выставления указанной функции, нажмите на кнопку «Параметры эффектов», в том же окне.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38" t="12874" r="58696" b="50000"/>
          <a:stretch/>
        </p:blipFill>
        <p:spPr bwMode="auto">
          <a:xfrm>
            <a:off x="3000043" y="2204864"/>
            <a:ext cx="3168352" cy="4311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016030" y="4202874"/>
            <a:ext cx="2420065" cy="2922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6372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51220"/>
            <a:ext cx="8229600" cy="4525963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5.6. Выставите следующие значения в отмеченных полях во вкладке «Эффект».</a:t>
            </a:r>
          </a:p>
          <a:p>
            <a:pPr marL="0" indent="0" algn="just">
              <a:buNone/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Обратите внимание, что для каждой планеты параметр «Плавное начало» должен быть разным, чем ближе планета к Солнцу, тем меньше его продолжительность.</a:t>
            </a:r>
          </a:p>
          <a:p>
            <a:pPr marL="0" indent="0">
              <a:buNone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1" t="15120" r="72305" b="48098"/>
          <a:stretch/>
        </p:blipFill>
        <p:spPr bwMode="auto">
          <a:xfrm>
            <a:off x="2051720" y="2492896"/>
            <a:ext cx="4924603" cy="422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339752" y="3429000"/>
            <a:ext cx="3358903" cy="144016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7649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5.7. В этом же окне перейдите во вкладку «Время», настроив выделенные поля.</a:t>
            </a:r>
          </a:p>
          <a:p>
            <a:pPr marL="0" indent="0" algn="just">
              <a:buNone/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Обратите  внимание, что значение параметра «Продолжительность» также должно уменьшаться, чем ближе планета к Солнцу.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8" t="14406" r="71893" b="48546"/>
          <a:stretch/>
        </p:blipFill>
        <p:spPr bwMode="auto">
          <a:xfrm>
            <a:off x="2411760" y="2780928"/>
            <a:ext cx="4572751" cy="3827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552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6. Повторите все действия настройки анимации для каждого объекта Солнечной системы, кроме Солнца.</a:t>
            </a:r>
          </a:p>
          <a:p>
            <a:pPr marL="0" indent="0">
              <a:buNone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9286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7. Сохраните полученную презентацию в формате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ppsx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(демонстрация). Для этого перейдите во вкладку «Файл» и нажмите на кнопку «Сохранить как». </a:t>
            </a:r>
          </a:p>
          <a:p>
            <a:pPr marL="0" indent="0">
              <a:buNone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Не забудьте оставить исходный файл в формате .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ppt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для возможной корректировки.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754" b="85900"/>
          <a:stretch/>
        </p:blipFill>
        <p:spPr bwMode="auto">
          <a:xfrm>
            <a:off x="2699792" y="2204864"/>
            <a:ext cx="3744416" cy="2778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1619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user\Desktop\колледж\солнечная система\в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078219"/>
            <a:ext cx="1081645" cy="108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user\Desktop\колледж\солнечная система\з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861048"/>
            <a:ext cx="1683912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user\Desktop\колледж\солнечная система\м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025" y="5229200"/>
            <a:ext cx="852915" cy="852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C:\Users\user\Desktop\колледж\солнечная система\с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456" y="9397"/>
            <a:ext cx="2836010" cy="252028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:\Users\user\Desktop\колледж\солнечная система\ме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1288" y="2450485"/>
            <a:ext cx="607920" cy="627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Управляющая кнопка: домой 3">
            <a:hlinkClick r:id="rId8" action="ppaction://hlinksldjump" highlightClick="1"/>
          </p:cNvPr>
          <p:cNvSpPr/>
          <p:nvPr/>
        </p:nvSpPr>
        <p:spPr>
          <a:xfrm>
            <a:off x="323528" y="6165304"/>
            <a:ext cx="648072" cy="576064"/>
          </a:xfrm>
          <a:prstGeom prst="actionButtonHom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9816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path" presetSubtype="0" repeatCount="indefinite" ac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3.33333E-6 -4.28307E-6 C -0.0283 -0.38066 0.04879 -0.69657 0.22587 -0.84366 C 0.40625 -0.98797 0.65295 -0.93293 0.89618 -0.72641 C 0.92292 -0.34736 0.84723 -0.02636 0.66789 0.11934 C 0.4882 0.26296 0.24236 0.20699 -3.33333E-6 -4.28307E-6 Z " pathEditMode="relative" rAng="-1884460" ptsTypes="fffff">
                                      <p:cBhvr>
                                        <p:cTn id="6" dur="15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809" y="-3630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38348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77778E-7 -4.41258E-6 C -0.0941 -0.37604 -0.08524 -0.68663 0.04635 -0.82284 C 0.17743 -0.95883 0.40399 -0.89685 0.65556 -0.68339 C 0.74861 -0.30596 0.7408 0.0037 0.61007 0.13946 C 0.47865 0.2766 0.25017 0.21185 2.77778E-7 -4.41258E-6 Z " pathEditMode="relative" rAng="-2273622" ptsTypes="fffff">
                                      <p:cBhvr>
                                        <p:cTn id="8" dur="11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795" y="-3413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2" presetClass="path" presetSubtype="0" repeatCount="indefinite" accel="26625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4.16667E-6 4.96762E-6 C -0.04566 -0.2729 -0.01806 -0.497 0.09114 -0.60107 C 0.20069 -0.7026 0.37048 -0.65912 0.54757 -0.50879 C 0.59253 -0.23497 0.56475 -0.01064 0.45607 0.09296 C 0.3467 0.19449 0.1776 0.15194 4.16667E-6 4.96762E-6 Z " pathEditMode="relative" rAng="-2099521" ptsTypes="fffff">
                                      <p:cBhvr>
                                        <p:cTn id="10" dur="8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78" y="-2541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2" presetClass="path" presetSubtype="0" repeatCount="indefinite" accel="166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4.44444E-6 2.6642E-6 C -0.05868 -0.20953 -0.05643 -0.38691 0.01892 -0.47549 C 0.09392 -0.5636 0.22743 -0.54371 0.37604 -0.4408 C 0.43454 -0.23104 0.43194 -0.05343 0.35798 0.03608 C 0.28177 0.12349 0.14878 0.10361 4.44444E-6 2.6642E-6 Z " pathEditMode="relative" rAng="-2483167" ptsTypes="fffff">
                                      <p:cBhvr>
                                        <p:cTn id="12" dur="5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37" y="-219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Домашнее задание: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закончить создание Солнечной системы, добавив и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проанимировав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следующие объекты: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Пояс астероидов*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Юпитер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Сатурн 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Нептун 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Уран</a:t>
            </a:r>
          </a:p>
          <a:p>
            <a:pPr marL="0" indent="0" algn="just">
              <a:buNone/>
            </a:pPr>
            <a:r>
              <a:rPr lang="ru-RU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*Для создания пояса астероидов подберите несколько соответствующих картинок, вставьте их на слайд и задайте анимацию, а затем размножьте их до необходимого количества при помощи сочетания «горячих» клавиш </a:t>
            </a:r>
            <a:r>
              <a:rPr lang="en-US" sz="2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Ctrl+C</a:t>
            </a:r>
            <a: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en-US" sz="2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Ctrl+V</a:t>
            </a:r>
            <a:r>
              <a:rPr lang="ru-RU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4417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Пояснительная записка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	В связи с введением в общеобразовательную программу дополнительной учебной дисциплины «Астрономия», был разработан мастер-класс по созданию интерактивных презентаций. Цель данного мастер-класса разработка модели Солнечной системы, которая позволяет изучить принципы моделирования в информатике, а также строения Солнечной системы в астрономии.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6474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Цели мастер-класса: </a:t>
            </a:r>
          </a:p>
          <a:p>
            <a:pPr marL="0" indent="0">
              <a:buNone/>
            </a:pP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Формирование у студентов ОК и ПК:</a:t>
            </a:r>
          </a:p>
          <a:p>
            <a:pPr algn="just"/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умение работать с дистрибутивами </a:t>
            </a:r>
            <a:r>
              <a:rPr lang="ru-RU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Microsoft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Office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в частности с </a:t>
            </a:r>
            <a:r>
              <a:rPr lang="ru-RU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Power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Point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и его аналогами;</a:t>
            </a:r>
          </a:p>
          <a:p>
            <a:pPr algn="just"/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закрепить принципы моделирования в процессе построения модели Солнечной системы;</a:t>
            </a:r>
          </a:p>
          <a:p>
            <a:pPr algn="just"/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изучить объекты Солнечной системы и их расположение.</a:t>
            </a:r>
          </a:p>
          <a:p>
            <a:pPr marL="0" indent="0">
              <a:buNone/>
            </a:pP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Формируемые компетенции: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ОК 2. ОК 5. ОК 4. ОК 6. ОК 9. ОК 12. </a:t>
            </a:r>
          </a:p>
          <a:p>
            <a:pPr marL="0" indent="0">
              <a:buNone/>
            </a:pP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Интеграционные связи: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информатика, астрономия. 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867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Задание: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создать анимированную модель Солнечной системы в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Power Point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, используя знания по созданию интерактивных презентаций.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2181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1. Найдите в Интернете следующий иллюстративный материал* для создания виртуальной галактики:</a:t>
            </a:r>
          </a:p>
          <a:p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Космическое пространство (для фона)</a:t>
            </a:r>
          </a:p>
          <a:p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Солнце (изображение в формате .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gif</a:t>
            </a:r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Меркурий </a:t>
            </a:r>
          </a:p>
          <a:p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Венера </a:t>
            </a:r>
          </a:p>
          <a:p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Земля </a:t>
            </a:r>
          </a:p>
          <a:p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Марс</a:t>
            </a:r>
          </a:p>
          <a:p>
            <a:pPr marL="0" indent="0" algn="just"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Весь иллюстративный материал должен быть на прозрачном фоне.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6165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43346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2. Откройте MS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Power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Point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, удалите направляющие для ввода текста со слайда.</a:t>
            </a:r>
          </a:p>
          <a:p>
            <a:pPr marL="0" indent="0" algn="just">
              <a:buNone/>
            </a:pP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3. Измените фон презентации на картинку космического пространства, которую вы нашли ранее.</a:t>
            </a:r>
          </a:p>
          <a:p>
            <a:pPr marL="0" indent="0">
              <a:buNone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683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433467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4. Вставьте на слайд все элементы галактики (Солнце, Меркурий, Венеру, Землю, Марс), расположите их в реальном порядке, для уточнения информации по вопросу расположение планет используйте свободную энциклопедию «Википедия» по запросу «Солнечная система».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5715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5. Настройте анимацию для каждого элемента Солнечной системы, не забудьте, что все планеты вращаются вокруг Солнца по часовой стрелке, а траектория их пути подобна эллипсу.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2578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5.1. Для того чтобы настроить анимацию для планеты необходимо выделить ее щелкнув ЛКМ по объекту. 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0" t="38471" r="84243" b="50000"/>
          <a:stretch/>
        </p:blipFill>
        <p:spPr bwMode="auto">
          <a:xfrm>
            <a:off x="3054892" y="2254024"/>
            <a:ext cx="3034215" cy="3404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3183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</TotalTime>
  <Words>558</Words>
  <Application>Microsoft Office PowerPoint</Application>
  <PresentationFormat>Экран (4:3)</PresentationFormat>
  <Paragraphs>53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Мастер-класс на тему:  Создание модели Солнечной системы средствами MS Power Point</vt:lpstr>
      <vt:lpstr>Пояснительная записка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Трохова</dc:creator>
  <cp:lastModifiedBy>Анастасия Трохова</cp:lastModifiedBy>
  <cp:revision>18</cp:revision>
  <dcterms:created xsi:type="dcterms:W3CDTF">2018-05-02T10:53:11Z</dcterms:created>
  <dcterms:modified xsi:type="dcterms:W3CDTF">2019-09-23T15:14:40Z</dcterms:modified>
</cp:coreProperties>
</file>