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78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38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0447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095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28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52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2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7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8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9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2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1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6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353" y="566670"/>
            <a:ext cx="7843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ОМГМУ МЗ РФ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611" y="2395470"/>
            <a:ext cx="11846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Оказание </a:t>
            </a:r>
            <a:r>
              <a:rPr lang="ru-RU" sz="2800" dirty="0" smtClean="0">
                <a:solidFill>
                  <a:srgbClr val="FF0000"/>
                </a:solidFill>
              </a:rPr>
              <a:t>неотложной медицинской </a:t>
            </a:r>
            <a:r>
              <a:rPr lang="ru-RU" sz="2800" dirty="0" smtClean="0">
                <a:solidFill>
                  <a:srgbClr val="FF0000"/>
                </a:solidFill>
              </a:rPr>
              <a:t>помощи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при гипертермическом </a:t>
            </a:r>
            <a:r>
              <a:rPr lang="ru-RU" sz="2800" dirty="0" smtClean="0">
                <a:solidFill>
                  <a:srgbClr val="FF0000"/>
                </a:solidFill>
              </a:rPr>
              <a:t>синдроме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9156" y="4778062"/>
            <a:ext cx="34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Павлова Жанна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9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1474282"/>
            <a:ext cx="3232261" cy="2904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4406" y="4656224"/>
            <a:ext cx="387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(суточные колебания температуры не более 1°С);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7" y="1474282"/>
            <a:ext cx="3232261" cy="2910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1257" y="4656224"/>
            <a:ext cx="4250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емиттирующая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послабляющая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(колебания более 1°С, температура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снижается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нормальной);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4108" y="605306"/>
            <a:ext cx="765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лихорадок:</a:t>
            </a:r>
          </a:p>
        </p:txBody>
      </p:sp>
    </p:spTree>
    <p:extLst>
      <p:ext uri="{BB962C8B-B14F-4D97-AF65-F5344CB8AC3E}">
        <p14:creationId xmlns:p14="http://schemas.microsoft.com/office/powerpoint/2010/main" val="29547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108" y="605306"/>
            <a:ext cx="765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лихорадок: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62" y="3965781"/>
            <a:ext cx="2790904" cy="2510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62" y="1313192"/>
            <a:ext cx="2790904" cy="2470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1232" y="4573607"/>
            <a:ext cx="553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нтермиттирующая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перемежающаяся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(периоды нормальной и высокой температуры в течение суток);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1232" y="1732728"/>
            <a:ext cx="6898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Волнообразная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ундулирующая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свойственны периодические нарастания температуры, а затем понижение уровня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нормальных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цифр. Такие "волны"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следуют одна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другой в течение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длительного времени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характерна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бруцеллеза,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лимфогрануломатоза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562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4108" y="605306"/>
            <a:ext cx="765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лихорадок: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9" y="3992502"/>
            <a:ext cx="2747158" cy="2468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9" y="1313192"/>
            <a:ext cx="2747158" cy="2468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0027" y="1578178"/>
            <a:ext cx="72379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Возвратная лихорадка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чередование периодов высокой температуры с безлихорадочными периодами. При этом температура повышается и понижается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быстро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Лихорадочная и безлихорадочная фазы продолжаются в течение нескольких дней каждая. Характерна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возвратного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тифа;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0027" y="4719152"/>
            <a:ext cx="681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ектическая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истощающая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(суточные колебания достигают 3-5°С,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подъёмы температуры с быстрым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спадом могут повторяться несколько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суток);</a:t>
            </a:r>
          </a:p>
        </p:txBody>
      </p:sp>
    </p:spTree>
    <p:extLst>
      <p:ext uri="{BB962C8B-B14F-4D97-AF65-F5344CB8AC3E}">
        <p14:creationId xmlns:p14="http://schemas.microsoft.com/office/powerpoint/2010/main" val="4137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108" y="605306"/>
            <a:ext cx="765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лихорадок: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39" y="1925190"/>
            <a:ext cx="3202983" cy="2878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3064" y="2871989"/>
            <a:ext cx="583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каких-либо закономерностей).</a:t>
            </a:r>
          </a:p>
        </p:txBody>
      </p:sp>
    </p:spTree>
    <p:extLst>
      <p:ext uri="{BB962C8B-B14F-4D97-AF65-F5344CB8AC3E}">
        <p14:creationId xmlns:p14="http://schemas.microsoft.com/office/powerpoint/2010/main" val="21746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29" y="437883"/>
            <a:ext cx="100197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сопутствующие развитию лихорадки.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Тахикардия. При повышении температуры тела на 1°С происходит учащение ЧСС на 10–15 ударов в минуту.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Возможно развитие экстрасистолии, что обусловлено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непосредственным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токсическим действием бактерий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вирусов, так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активацией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–адреналовой системы под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влиянием цитокинов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фазе подъёма температуры возможно повышение АД, 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фазе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температуры – падение АД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коллаптоидного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снижения ОПС.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 достижении максимальной температуры тела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возрастает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потоотделения (возможно отделение до одного литра пота за сутки), что может способствовать снижению ОЦК и приводить к ухудшению состояния больных с патологией ССС. Потери жидкости усиливаются также за счёт компенсаторного возрастания ЧДД на высоте лихорадки.</a:t>
            </a:r>
          </a:p>
        </p:txBody>
      </p:sp>
    </p:spTree>
    <p:extLst>
      <p:ext uri="{BB962C8B-B14F-4D97-AF65-F5344CB8AC3E}">
        <p14:creationId xmlns:p14="http://schemas.microsoft.com/office/powerpoint/2010/main" val="27869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857" y="360610"/>
            <a:ext cx="100197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На высоте лихорадки и даже после нормализации температуры возможно транзиторное появление в моче белка,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цилиндров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уровня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изменения связывают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непосредственным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повреждающим действием лихорадки.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Лихорадка влияет на деятельность различных отделов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ЖКТ,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нарушением секреции пищеварительных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соков, нарушением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и процессов всасывания. Вследствие этого возможно снижение аппетита, развитие синдрома нарушенного всасывания и запоров (последнее особенно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неблагоприятно сказывается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больных пожилого возраста). Потеря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аппетита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ЖКТ, так и с непосредственным влиянием цитокинов. Так, при длительном воздействии высоких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концентраций ФНО–α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(имеющего в западной литературе второе название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кахектин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и частично ИЛ–1 - возможно развитие истощения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подавлением чувства голода/аппетита (что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характерно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хронических инфекций и онкологических процессов).</a:t>
            </a: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42" y="347731"/>
            <a:ext cx="100197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На фоне лихорадки резко усиливаются обменные процессы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клетках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повышении температуры тела на 0,6°С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базального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возрастает приблизительно на 10%), ускоряются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–восстановительные процессы, растёт потребление кислорода. Гипертермия может способствовать повышению уровня глюкозы в крови, повышается катаболизм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(отрицательный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азотный баланс). Возможна потеря белка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300–400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 за сутки. Снижение диуреза на фоне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сниженного ОЦК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приводить к развитию метаболического ацидоза.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обменных процессов в организме. В первую очередь используются запасы углеводов. После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исчерпания 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 используются жиры. Потому детям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лихорадке 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легкоусваиваемые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углеводы (соки).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494" y="605308"/>
            <a:ext cx="100197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Изменение сознания (от незначительного до развития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делириозного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состояния) связывают с высвобождением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эндорфинов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влиянием ФНО–α и ИЛ–1. В группу риска входят дети младшего возраста, пожилые, больные с патологией ССС, 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лица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злоупотребляющие алкоголем.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В связи с незрелостью ЦНС и несовершенством системы терморегуляции у детей в возрасте до 5 лет возможно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фебрильных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судорог.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Повышение температуры тела может приводить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 латентной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герпес-вирусной инфекции. По неясным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 причинам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герпетические высыпания сопровождают заболевания, вызванные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пиогенной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бактериальной инфекцией: пневмонию (пневмококки, стрептококки, менингококки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малярию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риккетсиозы.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Назолабиальный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герпес является маркёром снижения клеточного иммунитета.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25" y="476518"/>
            <a:ext cx="55379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 у детей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Признаки, определяющие отличие первой и второй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лихорадки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используются для выделения клинических вариантов лихорадки – "бледной" и "розовой".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клиническим вариантом «розовая»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 понимают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температуры тела у детей в сочетании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клиническими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 второй стадии лихорадки».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это проявляется нормальным поведением и самочувствием ребенка, розовой или умеренно гиперемированной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окраской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кожи, влажной и тёплой на ощупь («розовая лихорадка»).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течение лихорадки считается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благоприятным.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33" y="1695450"/>
            <a:ext cx="50800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31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6" y="296214"/>
            <a:ext cx="995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 у детей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клиническим вариантом является «бледная» лихорадка понимают «значительное повышение температуры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тела, сочетающееся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клиническими признаками первой стадии лихорадки в течение длительного! времени (нескольких часов)».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при этом отмечаются нарушение состояния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самочувствия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сохраняющийся озноб, бледность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кожных покровов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акроцианоз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холодные стопы и ладони («бледная лихорадка»).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теплоотдачи в сочетании со значимым повышением температуры тела, сохраняющиеся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длительного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(более часа),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имеют!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изиологической целесообразности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могут быть предвестниками фебрильных судорог у детей раннего возраста.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73" y="4373382"/>
            <a:ext cx="2909284" cy="2181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50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161" y="953037"/>
            <a:ext cx="44947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повышение температуры тела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неспецифической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–приспособительной реакции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подъёмом температуры выше 37,2°С, (выше 37,8°С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кишке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что отражает перестройку процессов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терморегуляции, возникающую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 на воздействие патогенных раздражителей. Температура тела повышается за счёт увеличения теплопродукции и/или снижения теплоотдачи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лихорадки тем,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регулируется организмом, а происходит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поломки.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05" y="1596980"/>
            <a:ext cx="5325385" cy="32325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17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9" y="965915"/>
            <a:ext cx="9066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Гипертермический синдром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как патологический вариант лихорадки, при котором отмечается быстрое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неадекватное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тела,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сопровождающееся нарушением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микроциркуляции, метаболическими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прогрессивно нарастающей дисфункцией жизненно важных органов и систем.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Гипертермический синдром в отличие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адекватной («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благоприятной», «розовой») лихорадки требует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срочного применения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неотложной терапии.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92" y="3520460"/>
            <a:ext cx="5715000" cy="245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67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1" y="785612"/>
            <a:ext cx="103674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медицинская помощь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оказания скорой медицинской помощи предусматривают использование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лекарственных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Литическая смесь: анальгин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- 50% раствор 0,1 мл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в/м; димедрол 1% раствор - 0,1 мл на год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в/м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папаверин 2% раствор - 0,1 мл на год жизни.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судорожной готовности, рекомендуется применять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сибазон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0,3-0,4 мл, от 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 лет — 0,5 мл, старше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лет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1-2 мл в/в или в/м), а также магния сульфат 25%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0,2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мл/кг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9255" y="2550018"/>
            <a:ext cx="83642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4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160" y="167425"/>
            <a:ext cx="91697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лихорадку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–воспалительной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неинфекционного генеза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–воспалительной природы могут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внутриклеточные паразиты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еинфекционного генеза: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препаратов.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34" y="2805381"/>
            <a:ext cx="4237718" cy="324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9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60" y="366753"/>
            <a:ext cx="65424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пусковым звеном в развитии гипертермии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экзогенные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пирогены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(бактерии, вирусы, токсины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в организм стимулируют выделение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макрофагов эндогенных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пирогенов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известно более 30 цитокинов,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обладающих пирогенной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активностью, из которых наиболее важными являются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интерлейкины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ИЛ–1 и ИЛ–6, а также ФНО–α (фактор некроза опухоли α). Эндогенные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пирогены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продуцируются стимулированными моноцитами и макрофагами. Свойствами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пирогенов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α–, β– и γ– интерфероны. ИЛ–1 и ФНО–α транспортируются с током крови к клеткам–мишеням, несущим специфические рецепторы к этим цитокинам, и воздействуют на термочувствительные нейроны гипоталамуса через усиление синтеза простагландина Е2 и F2α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арахидоновой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6" y="1171646"/>
            <a:ext cx="4709374" cy="436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2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859" y="412124"/>
            <a:ext cx="94917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лихорадки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типичном течении лихорадка проходит следующие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или периоды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продромальный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подъёма температуры;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относительной стабильности;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температуры тела (лизис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Продромальный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правило, симптомы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периоде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дают возможности поставить точный диагноз,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менее, они привлекают внимание к нездоровому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человека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помогают поставить диагноз как можно раньше,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залогом более успешного лечения;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009" y="759853"/>
            <a:ext cx="53833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подъёма температуры тела (первая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характеризующуюся разогреванием организма. Усиление тонуса симпатического отдела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вегетативной нервной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приводит к сужению периферических сосудов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"централизации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кровотока. Клинически данная стадия характеризуется бледностью кожных покровов, феноменом 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гусиной кожи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"мраморным" рисунком и похолоданием кожи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акральных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отделов), дрожью, ощущением холода, ознобом, специфической позой (поза "эмбриона", "сворачивание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Таким образом, внутренний теплоперенос путем конвекции ограничивается, что приводит к разогреванию «ядра» организма. Продолжительность данной стадии, как правило,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30-45 минут;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06" y="3381240"/>
            <a:ext cx="2727445" cy="242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62" y="950544"/>
            <a:ext cx="3871889" cy="2211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879" y="3366189"/>
            <a:ext cx="2519966" cy="2439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2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12" y="965916"/>
            <a:ext cx="47909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относительной стабильности температуры тела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повышенном уровне (вторая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стадия),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которой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сбалансированность процессов теплопродукции и теплоотдачи на новом, более высоком, уровне. Периферические сосуды расширяются, что приводит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внутреннего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теплопереноса путем конвекции, усиливается теплоотдача испарением. Для данной стадии характерны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 кожи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ощущение пациентом тепла (жара). Двигательная активность тормозится, характерна сонливость, что ошибочно относят к проявлениям интоксикации;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17" y="3453234"/>
            <a:ext cx="384854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18" y="965916"/>
            <a:ext cx="3848545" cy="248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1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42" y="901521"/>
            <a:ext cx="10019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температуры тела (третья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преобладанием процессов теплоотдачи. Интенсивность реакций обмена снижается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основного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 Периферическое сосудистое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снижается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кровоток в поверхностных тканях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интенсифицируется. Усиливается перспирация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диурез, теплоотдача испарением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два варианта снижения температуры тела: медленное (литическое) и быстрое (критическое).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5" y="2741591"/>
            <a:ext cx="5376728" cy="411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7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281" y="875764"/>
            <a:ext cx="9517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степени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температуры тела отмечают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видов лихорадок: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субфебрильную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(37,2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–37,9°С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фебрильную (38,0 – 38,9°С),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фебрильную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(39,0 – 40,0°С),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гипертермическую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гиперпиретическую (выше 40,0°С).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69" y="3175364"/>
            <a:ext cx="4998493" cy="295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84" y="3175364"/>
            <a:ext cx="4397599" cy="2664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12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145</TotalTime>
  <Words>1583</Words>
  <Application>Microsoft Office PowerPoint</Application>
  <PresentationFormat>Широкоэкранный</PresentationFormat>
  <Paragraphs>103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Жанна Владимировна Павлова</cp:lastModifiedBy>
  <cp:revision>19</cp:revision>
  <dcterms:created xsi:type="dcterms:W3CDTF">2019-03-26T10:38:37Z</dcterms:created>
  <dcterms:modified xsi:type="dcterms:W3CDTF">2019-09-30T04:54:05Z</dcterms:modified>
</cp:coreProperties>
</file>