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2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9A95-36A6-42BD-AD1B-6599CE7141F4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4CE8-DE72-4DA4-A72E-F16430D2C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Полярные пустыни и тундры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7715304" cy="54292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1240403288_Nicklen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Тундра зимой – это снежная пустыня, а коротким летом здесь все расцветает. Сюда прилетают гнездиться сотни тысяч всевозможных птиц. Воздух гудит от множества комаров и мошек, всюду снуют мелкие грызуны, в озерах и реках нерестится рыба. </a:t>
            </a:r>
            <a:endParaRPr lang="ru-RU" sz="2000" b="1" dirty="0"/>
          </a:p>
        </p:txBody>
      </p:sp>
      <p:pic>
        <p:nvPicPr>
          <p:cNvPr id="4" name="Содержимое 3" descr="99671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Розовая чайка, одна из самых красивых птиц мира, строит гнезда на берегах озер. </a:t>
            </a:r>
            <a:endParaRPr lang="ru-RU" sz="2800" b="1" dirty="0"/>
          </a:p>
        </p:txBody>
      </p:sp>
      <p:pic>
        <p:nvPicPr>
          <p:cNvPr id="4" name="Содержимое 3" descr="d247d3e828c298bdaf918112d8f6cf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Стада северных оленей пасутся в тундре поближе к морю, где ветер отгоняет сосущих кровь насекомых.</a:t>
            </a:r>
            <a:endParaRPr lang="ru-RU" sz="2800" b="1" dirty="0"/>
          </a:p>
        </p:txBody>
      </p:sp>
      <p:pic>
        <p:nvPicPr>
          <p:cNvPr id="4" name="Содержимое 3" descr="600x600,fs-ZAGUMENNOV,01,056-01-0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Белые куропатки живут не только в тундре, но здесь их особенно много. На лето они меняют белый наряд на серо-коричневый.</a:t>
            </a:r>
            <a:endParaRPr lang="ru-RU" sz="2800" b="1" dirty="0"/>
          </a:p>
        </p:txBody>
      </p:sp>
      <p:pic>
        <p:nvPicPr>
          <p:cNvPr id="6" name="Содержимое 5" descr="Kuropat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Овцебык- современник мамонта, доживший до наших дней  в самых диких местах тундры Северной Америки и Гренландии.</a:t>
            </a:r>
            <a:endParaRPr lang="ru-RU" sz="2800" b="1" dirty="0"/>
          </a:p>
        </p:txBody>
      </p:sp>
      <p:pic>
        <p:nvPicPr>
          <p:cNvPr id="4" name="Содержимое 3" descr="o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Там, где скалы обрываются в море, поселяется множество морских птиц, которые кормят птенцов и сами питаются рыбой. Шум и гам там стоит невообразимый, за что и называют такие места – </a:t>
            </a:r>
            <a:r>
              <a:rPr lang="ru-RU" sz="2800" b="1" i="1" dirty="0" smtClean="0"/>
              <a:t>«Птичьими базарами»</a:t>
            </a:r>
            <a:endParaRPr lang="ru-RU" sz="2800" b="1" dirty="0"/>
          </a:p>
        </p:txBody>
      </p:sp>
      <p:pic>
        <p:nvPicPr>
          <p:cNvPr id="4" name="Содержимое 3" descr="729020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14488"/>
            <a:ext cx="9144000" cy="51435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Люди, живущие в полярной тундре очень сильные и выносливые. Основное их занятие – это разведение и уход за оленями.</a:t>
            </a:r>
            <a:endParaRPr lang="ru-RU" sz="2800" b="1" dirty="0"/>
          </a:p>
        </p:txBody>
      </p:sp>
      <p:pic>
        <p:nvPicPr>
          <p:cNvPr id="4" name="Содержимое 3" descr="RItLJ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3999" cy="542926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Пространство вокруг Южного полюса называется АНТАРКТИКА.</a:t>
            </a:r>
            <a:endParaRPr lang="ru-RU" b="1" dirty="0"/>
          </a:p>
        </p:txBody>
      </p:sp>
      <p:pic>
        <p:nvPicPr>
          <p:cNvPr id="6" name="Содержимое 5" descr="14627544_ma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В Антарктике, как и в Арктике, зимой стоит полярная ночь, а летом день, но при этом не оттаивает ни одного клочка Земли. </a:t>
            </a:r>
            <a:endParaRPr lang="ru-RU" sz="2800" b="1" dirty="0"/>
          </a:p>
        </p:txBody>
      </p:sp>
      <p:pic>
        <p:nvPicPr>
          <p:cNvPr id="4" name="Содержимое 3" descr="1274162774_arctics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Постоянно здесь никто не живет, только пингвины гнездятся на ледяных берегах</a:t>
            </a:r>
            <a:endParaRPr lang="ru-RU" sz="3200" b="1" dirty="0"/>
          </a:p>
        </p:txBody>
      </p:sp>
      <p:pic>
        <p:nvPicPr>
          <p:cNvPr id="6" name="Содержимое 5" descr="288812-alexfas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3999" cy="550070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715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000" b="1" dirty="0" smtClean="0"/>
              <a:t>Ребята</a:t>
            </a:r>
            <a:r>
              <a:rPr lang="ru-RU" sz="2000" dirty="0" smtClean="0"/>
              <a:t>, </a:t>
            </a:r>
            <a:r>
              <a:rPr lang="ru-RU" sz="2000" b="1" dirty="0" smtClean="0"/>
              <a:t>с</a:t>
            </a:r>
            <a:r>
              <a:rPr lang="ru-RU" sz="2000" b="1" dirty="0" smtClean="0"/>
              <a:t>амые </a:t>
            </a:r>
            <a:r>
              <a:rPr lang="ru-RU" sz="2000" b="1" dirty="0" smtClean="0"/>
              <a:t>холодные и суровые места на Земле находятся на полюсах, Северном и Южном.</a:t>
            </a:r>
            <a:endParaRPr lang="ru-RU" sz="2000" b="1" dirty="0"/>
          </a:p>
        </p:txBody>
      </p:sp>
      <p:pic>
        <p:nvPicPr>
          <p:cNvPr id="4" name="Рисунок 3" descr="81604024_large_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По соседству с пингвинами держится большой поморник и таскает неосторожных птенцов. Это единственная птица, которая долетает до самого Южного полюса.</a:t>
            </a:r>
            <a:endParaRPr lang="ru-RU" sz="2800" b="1" dirty="0"/>
          </a:p>
        </p:txBody>
      </p:sp>
      <p:pic>
        <p:nvPicPr>
          <p:cNvPr id="4" name="Содержимое 3" descr="pticapomor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Морской леопард охотится на пингвинов в воде.</a:t>
            </a:r>
            <a:endParaRPr lang="ru-RU" sz="2800" b="1" dirty="0"/>
          </a:p>
        </p:txBody>
      </p:sp>
      <p:pic>
        <p:nvPicPr>
          <p:cNvPr id="4" name="Содержимое 3" descr="1292440277_image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8929718" cy="485778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Арктика и Антарктика не до конца освоены людьми</a:t>
            </a:r>
            <a:br>
              <a:rPr lang="ru-RU" sz="2800" b="1" dirty="0" smtClean="0"/>
            </a:br>
            <a:r>
              <a:rPr lang="ru-RU" sz="2800" b="1" dirty="0" smtClean="0"/>
              <a:t>из-за сурового климата. Там работают научные экспедиции,  которые изучают особенности Северного и Южного полюсов.</a:t>
            </a:r>
            <a:endParaRPr lang="ru-RU" sz="2800" b="1" dirty="0"/>
          </a:p>
        </p:txBody>
      </p:sp>
      <p:pic>
        <p:nvPicPr>
          <p:cNvPr id="4" name="Содержимое 3" descr="cb093_1295906918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7"/>
            <a:ext cx="9144000" cy="542926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В морях омывающих Антарктику </a:t>
            </a:r>
            <a:r>
              <a:rPr lang="ru-RU" sz="2800" b="1" smtClean="0"/>
              <a:t>и Арктику можно </a:t>
            </a:r>
            <a:r>
              <a:rPr lang="ru-RU" sz="2800" b="1" dirty="0" smtClean="0"/>
              <a:t>встретить айсберги, большие ледяные глыбы, отколовшиеся от материка.</a:t>
            </a:r>
            <a:endParaRPr lang="ru-RU" sz="2800" b="1" dirty="0"/>
          </a:p>
        </p:txBody>
      </p:sp>
      <p:pic>
        <p:nvPicPr>
          <p:cNvPr id="4" name="Содержимое 3" descr="beautiful_icebergs_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57216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Пространство вокруг северного полюса называется АРКТИКА</a:t>
            </a:r>
            <a:endParaRPr lang="ru-RU" b="1" dirty="0"/>
          </a:p>
        </p:txBody>
      </p:sp>
      <p:pic>
        <p:nvPicPr>
          <p:cNvPr id="4" name="Содержимое 3" descr="earth.gif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Большую часть года там царствует зима, с сильными морозами и метелями.</a:t>
            </a:r>
            <a:endParaRPr lang="ru-RU" sz="2800" b="1" dirty="0"/>
          </a:p>
        </p:txBody>
      </p:sp>
      <p:pic>
        <p:nvPicPr>
          <p:cNvPr id="4" name="Содержимое 3" descr="c4GQBe3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Но в этих краях есть различные животные, они живут в морях подо льдами, на береговых скалах и в полярной тундре.</a:t>
            </a:r>
            <a:endParaRPr lang="ru-RU" sz="2800" b="1" dirty="0"/>
          </a:p>
        </p:txBody>
      </p:sp>
      <p:pic>
        <p:nvPicPr>
          <p:cNvPr id="4" name="Содержимое 3" descr="38872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3999" cy="564357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На льдинах отдыхают моржи, огромные морские звери. Своими мощными бивнями они выкапывают из морского дна моллюсков.</a:t>
            </a:r>
            <a:endParaRPr lang="ru-RU" sz="2800" b="1" dirty="0"/>
          </a:p>
        </p:txBody>
      </p:sp>
      <p:pic>
        <p:nvPicPr>
          <p:cNvPr id="4" name="Содержимое 3" descr="wal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Белый медведь обитатель морских побережий и плавучих льдов. Прекрасно плавает охотится на тюленей и моржей.</a:t>
            </a:r>
            <a:endParaRPr lang="ru-RU" sz="2800" b="1" dirty="0"/>
          </a:p>
        </p:txBody>
      </p:sp>
      <p:pic>
        <p:nvPicPr>
          <p:cNvPr id="4" name="Содержимое 3" descr="wb_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Белая сова живет в самых суровых тундрах. Ее главная добыча – лемминги.</a:t>
            </a:r>
            <a:endParaRPr lang="ru-RU" sz="3200" b="1" dirty="0"/>
          </a:p>
        </p:txBody>
      </p:sp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3999" cy="542926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Лемминг - полярный грызун, он питается мхом и травой, зимой живет под снегом.</a:t>
            </a:r>
            <a:endParaRPr lang="ru-RU" sz="3600" b="1" dirty="0"/>
          </a:p>
        </p:txBody>
      </p:sp>
      <p:pic>
        <p:nvPicPr>
          <p:cNvPr id="4" name="Содержимое 3" descr="img_17037964_10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410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Полярные пустыни и тундры</vt:lpstr>
      <vt:lpstr>Слайд 2</vt:lpstr>
      <vt:lpstr>Пространство вокруг северного полюса называется АРКТИКА</vt:lpstr>
      <vt:lpstr>Большую часть года там царствует зима, с сильными морозами и метелями.</vt:lpstr>
      <vt:lpstr>Но в этих краях есть различные животные, они живут в морях подо льдами, на береговых скалах и в полярной тундре.</vt:lpstr>
      <vt:lpstr>На льдинах отдыхают моржи, огромные морские звери. Своими мощными бивнями они выкапывают из морского дна моллюсков.</vt:lpstr>
      <vt:lpstr>Белый медведь обитатель морских побережий и плавучих льдов. Прекрасно плавает охотится на тюленей и моржей.</vt:lpstr>
      <vt:lpstr>Белая сова живет в самых суровых тундрах. Ее главная добыча – лемминги.</vt:lpstr>
      <vt:lpstr>Лемминг - полярный грызун, он питается мхом и травой, зимой живет под снегом.</vt:lpstr>
      <vt:lpstr>Тундра зимой – это снежная пустыня, а коротким летом здесь все расцветает. Сюда прилетают гнездиться сотни тысяч всевозможных птиц. Воздух гудит от множества комаров и мошек, всюду снуют мелкие грызуны, в озерах и реках нерестится рыба. </vt:lpstr>
      <vt:lpstr>Розовая чайка, одна из самых красивых птиц мира, строит гнезда на берегах озер. </vt:lpstr>
      <vt:lpstr>Стада северных оленей пасутся в тундре поближе к морю, где ветер отгоняет сосущих кровь насекомых.</vt:lpstr>
      <vt:lpstr>Белые куропатки живут не только в тундре, но здесь их особенно много. На лето они меняют белый наряд на серо-коричневый.</vt:lpstr>
      <vt:lpstr>Овцебык- современник мамонта, доживший до наших дней  в самых диких местах тундры Северной Америки и Гренландии.</vt:lpstr>
      <vt:lpstr>Там, где скалы обрываются в море, поселяется множество морских птиц, которые кормят птенцов и сами питаются рыбой. Шум и гам там стоит невообразимый, за что и называют такие места – «Птичьими базарами»</vt:lpstr>
      <vt:lpstr>Люди, живущие в полярной тундре очень сильные и выносливые. Основное их занятие – это разведение и уход за оленями.</vt:lpstr>
      <vt:lpstr>Пространство вокруг Южного полюса называется АНТАРКТИКА.</vt:lpstr>
      <vt:lpstr>В Антарктике, как и в Арктике, зимой стоит полярная ночь, а летом день, но при этом не оттаивает ни одного клочка Земли. </vt:lpstr>
      <vt:lpstr>Постоянно здесь никто не живет, только пингвины гнездятся на ледяных берегах</vt:lpstr>
      <vt:lpstr>По соседству с пингвинами держится большой поморник и таскает неосторожных птенцов. Это единственная птица, которая долетает до самого Южного полюса.</vt:lpstr>
      <vt:lpstr>Морской леопард охотится на пингвинов в воде.</vt:lpstr>
      <vt:lpstr>Арктика и Антарктика не до конца освоены людьми из-за сурового климата. Там работают научные экспедиции,  которые изучают особенности Северного и Южного полюсов.</vt:lpstr>
      <vt:lpstr>В морях омывающих Антарктику и Арктику можно встретить айсберги, большие ледяные глыбы, отколовшиеся от материка.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Полярные пустыни и тундры</dc:title>
  <dc:creator>Netbook23</dc:creator>
  <cp:lastModifiedBy>Пользователь</cp:lastModifiedBy>
  <cp:revision>20</cp:revision>
  <dcterms:created xsi:type="dcterms:W3CDTF">2014-12-28T14:24:51Z</dcterms:created>
  <dcterms:modified xsi:type="dcterms:W3CDTF">2019-10-27T16:09:54Z</dcterms:modified>
</cp:coreProperties>
</file>