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2C13-95A1-4841-AA08-FA9A6B641B0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E710-FAF6-4998-B5F8-166CAFFDB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2C13-95A1-4841-AA08-FA9A6B641B0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E710-FAF6-4998-B5F8-166CAFFDB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2C13-95A1-4841-AA08-FA9A6B641B0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E710-FAF6-4998-B5F8-166CAFFDB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2C13-95A1-4841-AA08-FA9A6B641B0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E710-FAF6-4998-B5F8-166CAFFDB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2C13-95A1-4841-AA08-FA9A6B641B0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E710-FAF6-4998-B5F8-166CAFFDB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2C13-95A1-4841-AA08-FA9A6B641B0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E710-FAF6-4998-B5F8-166CAFFDB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2C13-95A1-4841-AA08-FA9A6B641B0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E710-FAF6-4998-B5F8-166CAFFDB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2C13-95A1-4841-AA08-FA9A6B641B0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E710-FAF6-4998-B5F8-166CAFFDB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2C13-95A1-4841-AA08-FA9A6B641B0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E710-FAF6-4998-B5F8-166CAFFDB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2C13-95A1-4841-AA08-FA9A6B641B0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E710-FAF6-4998-B5F8-166CAFFDB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2C13-95A1-4841-AA08-FA9A6B641B0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E710-FAF6-4998-B5F8-166CAFFDB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12C13-95A1-4841-AA08-FA9A6B641B0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8E710-FAF6-4998-B5F8-166CAFFDB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Развивающие формы оздоровительной 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работы</a:t>
            </a:r>
            <a:r>
              <a:rPr lang="ru-RU" sz="2400" dirty="0" smtClean="0">
                <a:latin typeface="Comic Sans MS" pitchFamily="66" charset="0"/>
              </a:rPr>
              <a:t> 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8" name="Текст 4"/>
          <p:cNvSpPr>
            <a:spLocks noGrp="1"/>
          </p:cNvSpPr>
          <p:nvPr>
            <p:ph type="body" idx="1"/>
          </p:nvPr>
        </p:nvSpPr>
        <p:spPr>
          <a:xfrm>
            <a:off x="827584" y="1484784"/>
            <a:ext cx="7344816" cy="63976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ctr"/>
            <a:r>
              <a:rPr lang="ru-RU" sz="19200" b="0" dirty="0" smtClean="0">
                <a:latin typeface="Comic Sans MS" pitchFamily="66" charset="0"/>
                <a:ea typeface="Verdana" pitchFamily="34" charset="0"/>
                <a:cs typeface="Times New Roman" pitchFamily="18" charset="0"/>
              </a:rPr>
              <a:t>«Сам себе целитель»</a:t>
            </a:r>
          </a:p>
          <a:p>
            <a:endParaRPr lang="ru-RU" dirty="0"/>
          </a:p>
        </p:txBody>
      </p:sp>
      <p:pic>
        <p:nvPicPr>
          <p:cNvPr id="7" name="Содержимое 6" descr="IMG_229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2294" y="2626519"/>
            <a:ext cx="3810000" cy="3048000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636911"/>
            <a:ext cx="4041775" cy="348925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  <a:ea typeface="Yu Gothic UI" pitchFamily="34" charset="-128"/>
                <a:cs typeface="Calibri" pitchFamily="34" charset="0"/>
              </a:rPr>
              <a:t>Физическое воспитание </a:t>
            </a:r>
            <a:r>
              <a:rPr lang="ru-RU" dirty="0" smtClean="0">
                <a:latin typeface="Monotype Corsiva" pitchFamily="66" charset="0"/>
                <a:ea typeface="Yu Gothic UI" pitchFamily="34" charset="-128"/>
              </a:rPr>
              <a:t>есть огромный, но таинственный космос, через постижение которого можно приблизиться к Истине и Счастью. </a:t>
            </a:r>
            <a:endParaRPr lang="ru-RU" dirty="0">
              <a:latin typeface="Monotype Corsiva" pitchFamily="66" charset="0"/>
              <a:ea typeface="Yu Gothic UI" pitchFamily="34" charset="-128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  <a:ea typeface="Yu Gothic UI" pitchFamily="34" charset="-128"/>
              </a:rPr>
              <a:t>                        М.Н. </a:t>
            </a:r>
            <a:r>
              <a:rPr lang="ru-RU" dirty="0" err="1" smtClean="0">
                <a:latin typeface="Monotype Corsiva" pitchFamily="66" charset="0"/>
                <a:ea typeface="Yu Gothic UI" pitchFamily="34" charset="-128"/>
              </a:rPr>
              <a:t>Ефименко</a:t>
            </a:r>
            <a:endParaRPr lang="ru-RU" dirty="0" smtClean="0">
              <a:latin typeface="Monotype Corsiva" pitchFamily="66" charset="0"/>
              <a:ea typeface="Yu Gothic UI" pitchFamily="34" charset="-128"/>
            </a:endParaRP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>
                <a:latin typeface="Comic Sans MS" pitchFamily="66" charset="0"/>
              </a:rPr>
              <a:t/>
            </a:r>
            <a:br>
              <a:rPr lang="ru-RU" sz="2800" dirty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«Вот какие пальчики» </a:t>
            </a:r>
            <a:r>
              <a:rPr lang="ru-RU" sz="2800" b="0" dirty="0" smtClean="0">
                <a:latin typeface="Comic Sans MS" pitchFamily="66" charset="0"/>
              </a:rPr>
              <a:t/>
            </a:r>
            <a:br>
              <a:rPr lang="ru-RU" sz="2800" b="0" dirty="0" smtClean="0">
                <a:latin typeface="Comic Sans MS" pitchFamily="66" charset="0"/>
              </a:rPr>
            </a:br>
            <a:r>
              <a:rPr lang="ru-RU" sz="2800" b="0" dirty="0" smtClean="0">
                <a:latin typeface="Comic Sans MS" pitchFamily="66" charset="0"/>
              </a:rPr>
              <a:t/>
            </a:r>
            <a:br>
              <a:rPr lang="ru-RU" sz="2800" b="0" dirty="0" smtClean="0">
                <a:latin typeface="Comic Sans MS" pitchFamily="66" charset="0"/>
              </a:rPr>
            </a:br>
            <a:r>
              <a:rPr lang="ru-RU" sz="2800" b="0" dirty="0" smtClean="0">
                <a:latin typeface="Comic Sans MS" pitchFamily="66" charset="0"/>
              </a:rPr>
              <a:t>Упражнения и задания на развитие мелких </a:t>
            </a:r>
            <a:r>
              <a:rPr lang="ru-RU" sz="2800" b="0" smtClean="0">
                <a:latin typeface="Comic Sans MS" pitchFamily="66" charset="0"/>
              </a:rPr>
              <a:t>мышц рук, «пальчиковая гимнастика».</a:t>
            </a:r>
            <a:r>
              <a:rPr lang="ru-RU" sz="4000" b="0" dirty="0" smtClean="0">
                <a:latin typeface="Comic Sans MS" pitchFamily="66" charset="0"/>
              </a:rPr>
              <a:t/>
            </a:r>
            <a:br>
              <a:rPr lang="ru-RU" sz="4000" b="0" dirty="0" smtClean="0">
                <a:latin typeface="Comic Sans MS" pitchFamily="66" charset="0"/>
              </a:rPr>
            </a:br>
            <a:r>
              <a:rPr lang="ru-RU" sz="4000" dirty="0" smtClean="0">
                <a:latin typeface="Comic Sans MS" pitchFamily="66" charset="0"/>
              </a:rPr>
              <a:t/>
            </a:r>
            <a:br>
              <a:rPr lang="ru-RU" sz="4000" dirty="0" smtClean="0">
                <a:latin typeface="Comic Sans MS" pitchFamily="66" charset="0"/>
              </a:rPr>
            </a:br>
            <a:endParaRPr lang="ru-RU" sz="4000" dirty="0">
              <a:latin typeface="Comic Sans MS" pitchFamily="66" charset="0"/>
            </a:endParaRPr>
          </a:p>
        </p:txBody>
      </p:sp>
      <p:pic>
        <p:nvPicPr>
          <p:cNvPr id="6" name="Содержимое 5" descr="IMG_2327-1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37847"/>
            <a:ext cx="4040188" cy="3025344"/>
          </a:xfrm>
        </p:spPr>
      </p:pic>
      <p:pic>
        <p:nvPicPr>
          <p:cNvPr id="8" name="Содержимое 7" descr="IMG_2326-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637330"/>
            <a:ext cx="4041775" cy="3026377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83568" y="548680"/>
            <a:ext cx="78843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Здоровье</a:t>
            </a:r>
            <a:r>
              <a:rPr lang="ru-RU" sz="3600" dirty="0" smtClean="0"/>
              <a:t> – большой дар, без которого трудно сделать жизнь счастливой, интересной и долгой. Здоровье легко потерять, ослабить; вернуть же его очень трудно.  Малыш должен расти здоровым. Здорового ребенка легче растить, учить, воспитывать.</a:t>
            </a:r>
            <a:br>
              <a:rPr lang="ru-RU" sz="3600" dirty="0" smtClean="0"/>
            </a:br>
            <a:r>
              <a:rPr lang="ru-RU" sz="3600" dirty="0" smtClean="0"/>
              <a:t>*</a:t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002060"/>
                </a:solidFill>
              </a:rPr>
              <a:t>Здоровый ребенок –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счастливые родители </a:t>
            </a:r>
            <a:endParaRPr lang="ru-RU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74638"/>
            <a:ext cx="7920880" cy="2074242"/>
          </a:xfrm>
        </p:spPr>
        <p:txBody>
          <a:bodyPr>
            <a:normAutofit/>
          </a:bodyPr>
          <a:lstStyle/>
          <a:p>
            <a:pPr algn="l"/>
            <a:r>
              <a:rPr lang="ru-RU" sz="2500" b="1" dirty="0" smtClean="0">
                <a:latin typeface="Comic Sans MS" pitchFamily="66" charset="0"/>
              </a:rPr>
              <a:t>Цель: </a:t>
            </a:r>
            <a:r>
              <a:rPr lang="ru-RU" sz="2500" dirty="0" smtClean="0">
                <a:latin typeface="Comic Sans MS" pitchFamily="66" charset="0"/>
              </a:rPr>
              <a:t>оздоровление дошкольников       посредством использования новейших эффективных технологий </a:t>
            </a:r>
            <a:endParaRPr lang="ru-RU" sz="2500" dirty="0"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636912"/>
            <a:ext cx="8363272" cy="348925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2500" b="1" dirty="0" smtClean="0">
                <a:latin typeface="Comic Sans MS" pitchFamily="66" charset="0"/>
              </a:rPr>
              <a:t>Задачи: </a:t>
            </a:r>
          </a:p>
          <a:p>
            <a:pPr lvl="1">
              <a:buFont typeface="Wingdings" pitchFamily="2" charset="2"/>
              <a:buChar char="ü"/>
            </a:pPr>
            <a:r>
              <a:rPr lang="ru-RU" sz="2500" dirty="0" smtClean="0">
                <a:latin typeface="Comic Sans MS" pitchFamily="66" charset="0"/>
              </a:rPr>
              <a:t>расширять диапазон оздоровительных мероприятий; </a:t>
            </a:r>
          </a:p>
          <a:p>
            <a:pPr lvl="1">
              <a:buFont typeface="Wingdings" pitchFamily="2" charset="2"/>
              <a:buChar char="ü"/>
            </a:pPr>
            <a:r>
              <a:rPr lang="ru-RU" sz="2500" dirty="0" smtClean="0">
                <a:latin typeface="Comic Sans MS" pitchFamily="66" charset="0"/>
              </a:rPr>
              <a:t>регулировать двигательно</a:t>
            </a:r>
            <a:r>
              <a:rPr lang="ru-RU" sz="2500" dirty="0">
                <a:latin typeface="Comic Sans MS" pitchFamily="66" charset="0"/>
              </a:rPr>
              <a:t>-</a:t>
            </a:r>
            <a:r>
              <a:rPr lang="ru-RU" sz="2500" dirty="0" smtClean="0">
                <a:latin typeface="Comic Sans MS" pitchFamily="66" charset="0"/>
              </a:rPr>
              <a:t>игровую деятельность; </a:t>
            </a:r>
          </a:p>
          <a:p>
            <a:pPr lvl="1">
              <a:buFont typeface="Wingdings" pitchFamily="2" charset="2"/>
              <a:buChar char="ü"/>
            </a:pPr>
            <a:r>
              <a:rPr lang="ru-RU" sz="2500" dirty="0" smtClean="0">
                <a:latin typeface="Comic Sans MS" pitchFamily="66" charset="0"/>
              </a:rPr>
              <a:t>создавать </a:t>
            </a:r>
            <a:r>
              <a:rPr lang="ru-RU" sz="2500" dirty="0" err="1" smtClean="0">
                <a:latin typeface="Comic Sans MS" pitchFamily="66" charset="0"/>
              </a:rPr>
              <a:t>психолого-педогогические</a:t>
            </a:r>
            <a:r>
              <a:rPr lang="ru-RU" sz="2500" dirty="0" smtClean="0">
                <a:latin typeface="Comic Sans MS" pitchFamily="66" charset="0"/>
              </a:rPr>
              <a:t> условия развития здоровья детей на основе творческой активности;</a:t>
            </a:r>
          </a:p>
          <a:p>
            <a:pPr lvl="1">
              <a:buFont typeface="Wingdings" pitchFamily="2" charset="2"/>
              <a:buChar char="ü"/>
            </a:pPr>
            <a:r>
              <a:rPr lang="ru-RU" sz="2500" dirty="0" smtClean="0">
                <a:latin typeface="Comic Sans MS" pitchFamily="66" charset="0"/>
              </a:rPr>
              <a:t>приобщаться к физической культуре; </a:t>
            </a:r>
          </a:p>
          <a:p>
            <a:pPr lvl="1">
              <a:buFont typeface="Wingdings" pitchFamily="2" charset="2"/>
              <a:buChar char="ü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 l="-4000" t="-1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6016" y="260648"/>
            <a:ext cx="4186808" cy="280831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latin typeface="Comic Sans MS" pitchFamily="66" charset="0"/>
              </a:rPr>
              <a:t>«Бульканье»</a:t>
            </a: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Восстановление носового дыхания формирование ритмичного выдоха и его углубления 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5976" y="3429000"/>
            <a:ext cx="431543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DSCN485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9552" y="548679"/>
            <a:ext cx="3528392" cy="5057666"/>
          </a:xfrm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«Короли ветров»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5517232"/>
            <a:ext cx="8352928" cy="1080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500" dirty="0" smtClean="0">
                <a:latin typeface="Comic Sans MS" pitchFamily="66" charset="0"/>
              </a:rPr>
              <a:t>	</a:t>
            </a:r>
            <a:r>
              <a:rPr lang="ru-RU" sz="2700" dirty="0" smtClean="0">
                <a:latin typeface="Comic Sans MS" pitchFamily="66" charset="0"/>
              </a:rPr>
              <a:t>Укрепление мышц лица, тренировка навыков правильного носового дыхания </a:t>
            </a:r>
            <a:endParaRPr lang="ru-RU" sz="2700" dirty="0">
              <a:latin typeface="Comic Sans MS" pitchFamily="66" charset="0"/>
            </a:endParaRPr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75656" y="1124744"/>
            <a:ext cx="620784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269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«Волшебные ленточки»</a:t>
            </a:r>
            <a:r>
              <a:rPr lang="ru-RU" sz="1500" b="1" dirty="0" smtClean="0">
                <a:latin typeface="Comic Sans MS" pitchFamily="66" charset="0"/>
              </a:rPr>
              <a:t/>
            </a:r>
            <a:br>
              <a:rPr lang="ru-RU" sz="1500" b="1" dirty="0" smtClean="0">
                <a:latin typeface="Comic Sans MS" pitchFamily="66" charset="0"/>
              </a:rPr>
            </a:br>
            <a:r>
              <a:rPr lang="ru-RU" sz="1500" b="1" dirty="0" smtClean="0">
                <a:latin typeface="Comic Sans MS" pitchFamily="66" charset="0"/>
              </a:rPr>
              <a:t/>
            </a:r>
            <a:br>
              <a:rPr lang="ru-RU" sz="1500" b="1" dirty="0" smtClean="0">
                <a:latin typeface="Comic Sans MS" pitchFamily="66" charset="0"/>
              </a:rPr>
            </a:br>
            <a:r>
              <a:rPr lang="ru-RU" sz="2800" b="0" dirty="0" smtClean="0">
                <a:latin typeface="Comic Sans MS" pitchFamily="66" charset="0"/>
              </a:rPr>
              <a:t>Тренировка вестибулярного аппарата, увеличение амплитуды движения рук</a:t>
            </a:r>
            <a:r>
              <a:rPr lang="ru-RU" sz="1500" b="0" dirty="0" smtClean="0">
                <a:latin typeface="Comic Sans MS" pitchFamily="66" charset="0"/>
              </a:rPr>
              <a:t/>
            </a:r>
            <a:br>
              <a:rPr lang="ru-RU" sz="1500" b="0" dirty="0" smtClean="0">
                <a:latin typeface="Comic Sans MS" pitchFamily="66" charset="0"/>
              </a:rPr>
            </a:br>
            <a:endParaRPr lang="ru-RU" sz="1500" dirty="0">
              <a:latin typeface="Comic Sans MS" pitchFamily="66" charset="0"/>
            </a:endParaRPr>
          </a:p>
        </p:txBody>
      </p:sp>
      <p:pic>
        <p:nvPicPr>
          <p:cNvPr id="6" name="Содержимое 5" descr="IMG_2315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pic>
        <p:nvPicPr>
          <p:cNvPr id="8" name="Содержимое 7" descr="IMG_2317-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181777" y="2174875"/>
            <a:ext cx="2968271" cy="3951288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 l="-14000" r="-27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«Болото»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6" name="Содержимое 5" descr="IMG_2308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7544" y="1340768"/>
            <a:ext cx="8208912" cy="720080"/>
          </a:xfrm>
        </p:spPr>
        <p:txBody>
          <a:bodyPr>
            <a:noAutofit/>
          </a:bodyPr>
          <a:lstStyle/>
          <a:p>
            <a:pPr algn="ctr"/>
            <a:r>
              <a:rPr lang="ru-RU" sz="2500" b="0" dirty="0" smtClean="0">
                <a:latin typeface="Comic Sans MS" pitchFamily="66" charset="0"/>
              </a:rPr>
              <a:t>Координация движений, перешагивания, прыжки, бег.</a:t>
            </a:r>
            <a:endParaRPr lang="ru-RU" sz="2500" b="0" dirty="0">
              <a:latin typeface="Comic Sans MS" pitchFamily="66" charset="0"/>
            </a:endParaRPr>
          </a:p>
        </p:txBody>
      </p:sp>
      <p:pic>
        <p:nvPicPr>
          <p:cNvPr id="8" name="Содержимое 7" descr="IMG_2323-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l="-5000" t="-26000" r="-5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«Мячики-ёжики»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71600" y="1268760"/>
            <a:ext cx="7200800" cy="906115"/>
          </a:xfrm>
        </p:spPr>
        <p:txBody>
          <a:bodyPr>
            <a:noAutofit/>
          </a:bodyPr>
          <a:lstStyle/>
          <a:p>
            <a:r>
              <a:rPr lang="ru-RU" sz="2500" b="0" dirty="0" smtClean="0">
                <a:latin typeface="Comic Sans MS" pitchFamily="66" charset="0"/>
              </a:rPr>
              <a:t>Укрепление мышц свода стопы, связочного аппарата ног.</a:t>
            </a:r>
            <a:endParaRPr lang="ru-RU" sz="2500" b="0" dirty="0">
              <a:latin typeface="Comic Sans MS" pitchFamily="66" charset="0"/>
            </a:endParaRPr>
          </a:p>
        </p:txBody>
      </p:sp>
      <p:pic>
        <p:nvPicPr>
          <p:cNvPr id="7" name="Содержимое 6" descr="IMG_2331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93361" y="2174875"/>
            <a:ext cx="2967865" cy="3951288"/>
          </a:xfrm>
        </p:spPr>
      </p:pic>
      <p:pic>
        <p:nvPicPr>
          <p:cNvPr id="9" name="Содержимое 8" descr="IMG_2332-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182299" y="2174875"/>
            <a:ext cx="2967226" cy="3951288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4000" t="-11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Comic Sans MS" pitchFamily="66" charset="0"/>
              </a:rPr>
              <a:t>«Часики»</a:t>
            </a:r>
            <a:br>
              <a:rPr lang="ru-RU" sz="40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«Формирование навыков правильной артикуляции языка, зубов, мышц челюстно-пищевой области»</a:t>
            </a:r>
            <a:r>
              <a:rPr lang="ru-RU" sz="3600" dirty="0" smtClean="0">
                <a:latin typeface="Comic Sans MS" pitchFamily="66" charset="0"/>
              </a:rPr>
              <a:t/>
            </a:r>
            <a:br>
              <a:rPr lang="ru-RU" sz="3600" dirty="0" smtClean="0">
                <a:latin typeface="Comic Sans MS" pitchFamily="66" charset="0"/>
              </a:rPr>
            </a:br>
            <a:endParaRPr lang="ru-RU" sz="4000" dirty="0">
              <a:latin typeface="Comic Sans MS" pitchFamily="66" charset="0"/>
            </a:endParaRPr>
          </a:p>
        </p:txBody>
      </p:sp>
      <p:pic>
        <p:nvPicPr>
          <p:cNvPr id="5" name="Содержимое 4" descr="IMG_2319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979712" y="1988840"/>
            <a:ext cx="5616624" cy="4204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 t="-2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Comic Sans MS" pitchFamily="66" charset="0"/>
              </a:rPr>
              <a:t>«Мы осенние листочки»</a:t>
            </a:r>
            <a:br>
              <a:rPr lang="ru-RU" sz="3000" b="1" dirty="0" smtClean="0">
                <a:latin typeface="Comic Sans MS" pitchFamily="66" charset="0"/>
              </a:rPr>
            </a:br>
            <a:endParaRPr lang="ru-RU" sz="3000" b="1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1519" y="1688806"/>
            <a:ext cx="4248473" cy="354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716016" y="1689888"/>
            <a:ext cx="4254256" cy="354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537321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Занимательные игровые упражнения на прогулках повышают эмоциональный тонус, формирует </a:t>
            </a:r>
            <a:r>
              <a:rPr lang="ru-RU" b="1" smtClean="0">
                <a:latin typeface="Comic Sans MS" pitchFamily="66" charset="0"/>
              </a:rPr>
              <a:t>правильные движения</a:t>
            </a:r>
            <a:endParaRPr lang="ru-RU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162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Развивающие формы оздоровительной работы </vt:lpstr>
      <vt:lpstr>Цель: оздоровление дошкольников       посредством использования новейших эффективных технологий </vt:lpstr>
      <vt:lpstr>«Бульканье» Восстановление носового дыхания формирование ритмичного выдоха и его углубления </vt:lpstr>
      <vt:lpstr>«Короли ветров»</vt:lpstr>
      <vt:lpstr> «Волшебные ленточки»  Тренировка вестибулярного аппарата, увеличение амплитуды движения рук </vt:lpstr>
      <vt:lpstr>«Болото»</vt:lpstr>
      <vt:lpstr>«Мячики-ёжики»</vt:lpstr>
      <vt:lpstr>«Часики» «Формирование навыков правильной артикуляции языка, зубов, мышц челюстно-пищевой области» </vt:lpstr>
      <vt:lpstr>«Мы осенние листочки» </vt:lpstr>
      <vt:lpstr>    «Вот какие пальчики»   Упражнения и задания на развитие мелких мышц рук, «пальчиковая гимнастика».  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Image&amp;Matros ®</dc:creator>
  <cp:lastModifiedBy>Wer</cp:lastModifiedBy>
  <cp:revision>34</cp:revision>
  <dcterms:created xsi:type="dcterms:W3CDTF">2019-10-19T19:25:53Z</dcterms:created>
  <dcterms:modified xsi:type="dcterms:W3CDTF">2019-10-23T11:20:41Z</dcterms:modified>
</cp:coreProperties>
</file>