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71" r:id="rId3"/>
    <p:sldId id="272" r:id="rId4"/>
    <p:sldId id="262" r:id="rId5"/>
    <p:sldId id="258" r:id="rId6"/>
    <p:sldId id="259" r:id="rId7"/>
    <p:sldId id="257" r:id="rId8"/>
    <p:sldId id="260" r:id="rId9"/>
    <p:sldId id="264" r:id="rId10"/>
    <p:sldId id="265" r:id="rId11"/>
    <p:sldId id="266" r:id="rId12"/>
    <p:sldId id="267" r:id="rId13"/>
    <p:sldId id="268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DC03E-8D48-4D85-B4D3-9F61FE6F8FE3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3BDC-83F9-40E6-A9B7-E7E40BC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3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3BDC-83F9-40E6-A9B7-E7E40BC777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4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stor.nn2.ru/userfiles/data/ufiles/2016-08/1f/c9/09/57a21403f3dfb_art_a01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08" y="-99392"/>
            <a:ext cx="949320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9938" y="5589240"/>
            <a:ext cx="2520280" cy="1129680"/>
          </a:xfrm>
        </p:spPr>
        <p:txBody>
          <a:bodyPr>
            <a:normAutofit fontScale="92500"/>
          </a:bodyPr>
          <a:lstStyle/>
          <a:p>
            <a:pPr lvl="0">
              <a:spcBef>
                <a:spcPts val="600"/>
              </a:spcBef>
              <a:buClr>
                <a:srgbClr val="9C5252"/>
              </a:buClr>
              <a:buSzPct val="85000"/>
            </a:pPr>
            <a:r>
              <a:rPr lang="ru-RU" sz="2200" spc="100" dirty="0">
                <a:solidFill>
                  <a:srgbClr val="E4E9EF"/>
                </a:solidFill>
                <a:latin typeface="Constantia"/>
              </a:rPr>
              <a:t>Презентация учителя-логопеда </a:t>
            </a:r>
            <a:r>
              <a:rPr lang="ru-RU" sz="2200" spc="100" dirty="0" smtClean="0">
                <a:solidFill>
                  <a:srgbClr val="E4E9EF"/>
                </a:solidFill>
                <a:latin typeface="Constantia"/>
              </a:rPr>
              <a:t>Горностаевой </a:t>
            </a:r>
            <a:r>
              <a:rPr lang="ru-RU" sz="2200" spc="100" dirty="0">
                <a:solidFill>
                  <a:srgbClr val="E4E9EF"/>
                </a:solidFill>
                <a:latin typeface="Constantia"/>
              </a:rPr>
              <a:t>Н.В.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1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0" dirty="0" smtClean="0"/>
              <a:t>ОН</a:t>
            </a:r>
          </a:p>
          <a:p>
            <a:pPr marL="0" indent="0" algn="ctr">
              <a:buNone/>
            </a:pPr>
            <a:r>
              <a:rPr lang="ru-RU" sz="20000" dirty="0" smtClean="0"/>
              <a:t>НО</a:t>
            </a:r>
            <a:endParaRPr lang="ru-RU" sz="20000" dirty="0"/>
          </a:p>
        </p:txBody>
      </p:sp>
    </p:spTree>
    <p:extLst>
      <p:ext uri="{BB962C8B-B14F-4D97-AF65-F5344CB8AC3E}">
        <p14:creationId xmlns:p14="http://schemas.microsoft.com/office/powerpoint/2010/main" val="27355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0" dirty="0" smtClean="0"/>
              <a:t>УН</a:t>
            </a:r>
          </a:p>
          <a:p>
            <a:pPr marL="0" indent="0" algn="ctr">
              <a:buNone/>
            </a:pPr>
            <a:r>
              <a:rPr lang="ru-RU" sz="20000" dirty="0" smtClean="0"/>
              <a:t>НУ</a:t>
            </a:r>
            <a:endParaRPr lang="ru-RU" sz="20000" dirty="0"/>
          </a:p>
        </p:txBody>
      </p:sp>
    </p:spTree>
    <p:extLst>
      <p:ext uri="{BB962C8B-B14F-4D97-AF65-F5344CB8AC3E}">
        <p14:creationId xmlns:p14="http://schemas.microsoft.com/office/powerpoint/2010/main" val="36078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0" dirty="0" smtClean="0"/>
              <a:t>ЫН</a:t>
            </a:r>
          </a:p>
          <a:p>
            <a:pPr marL="0" indent="0" algn="ctr">
              <a:buNone/>
            </a:pPr>
            <a:r>
              <a:rPr lang="ru-RU" sz="20000" dirty="0" smtClean="0"/>
              <a:t>НЫ</a:t>
            </a:r>
            <a:endParaRPr lang="ru-RU" sz="20000" dirty="0"/>
          </a:p>
        </p:txBody>
      </p:sp>
    </p:spTree>
    <p:extLst>
      <p:ext uri="{BB962C8B-B14F-4D97-AF65-F5344CB8AC3E}">
        <p14:creationId xmlns:p14="http://schemas.microsoft.com/office/powerpoint/2010/main" val="31843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0" dirty="0" smtClean="0"/>
              <a:t>ИН</a:t>
            </a:r>
          </a:p>
          <a:p>
            <a:pPr marL="0" indent="0" algn="ctr">
              <a:buNone/>
            </a:pPr>
            <a:r>
              <a:rPr lang="ru-RU" sz="20000" dirty="0" smtClean="0"/>
              <a:t>НИ</a:t>
            </a:r>
            <a:endParaRPr lang="ru-RU" sz="20000" dirty="0"/>
          </a:p>
        </p:txBody>
      </p:sp>
    </p:spTree>
    <p:extLst>
      <p:ext uri="{BB962C8B-B14F-4D97-AF65-F5344CB8AC3E}">
        <p14:creationId xmlns:p14="http://schemas.microsoft.com/office/powerpoint/2010/main" val="17159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580392"/>
            <a:ext cx="1728192" cy="1753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/>
              <a:t>Ни</a:t>
            </a:r>
            <a:endParaRPr lang="ru-RU" sz="9600" dirty="0"/>
          </a:p>
        </p:txBody>
      </p:sp>
      <p:pic>
        <p:nvPicPr>
          <p:cNvPr id="1026" name="Picture 2" descr="https://i.pinimg.com/originals/98/41/04/984104dc1a57014160b6b079d61bc1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3240360" cy="64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1580392"/>
            <a:ext cx="14334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9600" dirty="0">
                <a:solidFill>
                  <a:prstClr val="black"/>
                </a:solidFill>
              </a:rPr>
              <a:t>на</a:t>
            </a:r>
          </a:p>
        </p:txBody>
      </p:sp>
      <p:pic>
        <p:nvPicPr>
          <p:cNvPr id="1027" name="Picture 3" descr="H:\!!!!!ЛИТЕРАТУРА\1. ФРОНТАЛЬНЫЕ ЗАНЯТИЯ\ОБУЧЕНИЕ ГРАМОТЕ звуки, буквы\презентации готовые по обучению грамоте\tZH30hMTG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23" y="2917362"/>
            <a:ext cx="772888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!!!!!ЛИТЕРАТУРА\1. ФРОНТАЛЬНЫЕ ЗАНЯТИЯ\ОБУЧЕНИЕ ГРАМОТЕ звуки, буквы\презентации готовые по обучению грамоте\ng9Osp_5Y-4 (2)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30" y="2924944"/>
            <a:ext cx="743054" cy="7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!!!!!ЛИТЕРАТУРА\1. ФРОНТАЛЬНЫЕ ЗАНЯТИЯ\ОБУЧЕНИЕ ГРАМОТЕ звуки, буквы\презентации готовые по обучению грамоте\ng9Osp_5Y-4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11" y="2947454"/>
            <a:ext cx="720080" cy="70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:\!!!!!ЛИТЕРАТУРА\1. ФРОНТАЛЬНЫЕ ЗАНЯТИЯ\ОБУЧЕНИЕ ГРАМОТЕ звуки, буквы\презентации готовые по обучению грамоте\tZH30hMTG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91" y="2917362"/>
            <a:ext cx="772888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media.istockphoto.com/photos/emoticons-letter-h-picture-id186141890?k=6&amp;m=186141890&amp;s=612x612&amp;w=0&amp;h=6FSB1RPzWqKEijryTW_pnLk5shelhBbIH6Ckoc3aK-w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6672"/>
            <a:ext cx="479107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i.pinimg.com/originals/57/98/92/579892277d9cf0eb4d8f33a1bcb0c7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29" y="1772816"/>
            <a:ext cx="3488931" cy="30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1515467/5a2fe7a8-8e92-4811-80aa-3d5c094058f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624736" cy="667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04" y="66671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Игра «Чего не стало?»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72" y="3356992"/>
            <a:ext cx="1801516" cy="161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4119"/>
            <a:ext cx="2191912" cy="21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pngimg.com/uploads/rhino/rhino_PNG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" y="1052736"/>
            <a:ext cx="244536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2" y="4748361"/>
            <a:ext cx="2152327" cy="174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https://kartinkinaden.ru/uploads/posts/2016-05/1464268183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41" y="3756028"/>
            <a:ext cx="2034184" cy="18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stihi.ru/pics/2018/03/06/74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23" y="1340768"/>
            <a:ext cx="2238618" cy="167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pngimg.com/uploads/headphones/headphones_PNG763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31" y="2491445"/>
            <a:ext cx="1691934" cy="28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ruzacbs.ru/sites/default/files/inline_images/0_126f94_2bc4d65e_orig_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39" y="5250810"/>
            <a:ext cx="39604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avatars.mds.yandex.net/get-pdb/1779125/e4a1ec1d-86ba-44d0-9942-8c4df9da057c/s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9970"/>
            <a:ext cx="1430746" cy="29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https://sun9-9.userapi.com/c626428/v626428361/5b880/f4UgQfSi4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5077701" cy="46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!!!!!ЛИТЕРАТУРА\1. ФРОНТАЛЬНЫЕ ЗАНЯТИЯ\ОБУЧЕНИЕ ГРАМОТЕ звуки, буквы\презентации готовые по обучению грамоте\ng9Osp_5Y-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79" y="332656"/>
            <a:ext cx="2971947" cy="281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!!!!!ЛИТЕРАТУРА\1. ФРОНТАЛЬНЫЕ ЗАНЯТИЯ\ОБУЧЕНИЕ ГРАМОТЕ звуки, буквы\презентации готовые по обучению грамоте\ng9Osp_5Y-4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20" y="332656"/>
            <a:ext cx="2592288" cy="25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:\!!!!!ЛИТЕРАТУРА\1. ФРОНТАЛЬНЫЕ ЗАНЯТИЯ\ОБУЧЕНИЕ ГРАМОТЕ звуки, буквы\презентации готовые по обучению грамоте\ng9Osp_5Y-4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19" y="4221088"/>
            <a:ext cx="2300660" cy="22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7312"/>
            <a:ext cx="2232248" cy="171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H:\!!!!!ЛИТЕРАТУРА\1. ФРОНТАЛЬНЫЕ ЗАНЯТИЯ\ОБУЧЕНИЕ ГРАМОТЕ звуки, буквы\презентации готовые по обучению грамоте\ng9Osp_5Y-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795389" cy="26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!!!!!ЛИТЕРАТУРА\1. ФРОНТАЛЬНЫЕ ЗАНЯТИЯ\ОБУЧЕНИЕ ГРАМОТЕ звуки, буквы\презентации готовые по обучению грамоте\ng9Osp_5Y-4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20" y="332656"/>
            <a:ext cx="2592288" cy="25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!!!!!ЛИТЕРАТУРА\1. ФРОНТАЛЬНЫЕ ЗАНЯТИЯ\ОБУЧЕНИЕ ГРАМОТЕ звуки, буквы\презентации готовые по обучению грамоте\ng9Osp_5Y-4 (2)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2300660" cy="22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7312"/>
            <a:ext cx="2232248" cy="171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free-images.com/or/adc1/socks_cute_pink_wi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152244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.pinimg.com/originals/64/f7/36/64f73633ebc8b3f5e1de25345c36ec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53257"/>
            <a:ext cx="1944216" cy="16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ds05.infourok.ru/uploads/ex/0952/0001b701-a347c237/hello_html_m7e0be7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94" y="4911113"/>
            <a:ext cx="1860310" cy="18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media.musely.com/u/3af81072-b54e-43bb-a55b-0639aa64c4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12" y="3949605"/>
            <a:ext cx="1817312" cy="15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www.superdecoupage.ru/wp-content/uploads/2014/11/snegoviki-kartinki-3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1622158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s://img-fotki.yandex.ru/get/143188/200418627.179/0_178103_54067249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" y="3768513"/>
            <a:ext cx="2323527" cy="9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i.pinimg.com/originals/7d/fb/43/7dfb4382c9976797c5cb6478092013c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94" y="1944280"/>
            <a:ext cx="1734276" cy="210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ds04.infourok.ru/uploads/ex/0f87/0000d2d6-4ca9eb26/10/hello_html_m6a38b7d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79" y="188641"/>
            <a:ext cx="195167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H:\!!!!!ЛИТЕРАТУРА\1. ФРОНТАЛЬНЫЕ ЗАНЯТИЯ\ОБУЧЕНИЕ ГРАМОТЕ звуки, буквы\презентации готовые по обучению грамоте\pio5orA4T - коп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8213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!!!!!ЛИТЕРАТУРА\1. ФРОНТАЛЬНЫЕ ЗАНЯТИЯ\ОБУЧЕНИЕ ГРАМОТЕ звуки, буквы\презентации готовые по обучению грамоте\pio5orA4T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702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321E-6 L -0.0993 0.00116 C -0.11996 0.00046 -0.14965 0.0081 -0.17882 0.02082 C -0.21232 0.03493 -0.23802 0.05136 -0.25503 0.06801 L -0.33576 0.1455 " pathEditMode="relative" rAng="9723091" ptsTypes="FffFF">
                                      <p:cBhvr>
                                        <p:cTn id="6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4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03747 L -0.14271 -0.01688 C -0.16406 -0.0111 -0.19254 -0.01665 -0.21945 -0.03099 C -0.25 -0.04719 -0.27257 -0.06893 -0.28507 -0.09252 L -0.34757 -0.20055 " pathEditMode="relative" rAng="6706073" ptsTypes="FffFF">
                                      <p:cBhvr>
                                        <p:cTn id="10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00115 L 0.23299 -0.05598 C 0.26979 -0.06662 0.32101 -0.09415 0.37187 -0.12839 C 0.43073 -0.16748 0.47517 -0.2038 0.50503 -0.23664 L 0.6434 -0.38909 " pathEditMode="relative" rAng="-1593903" ptsTypes="FffFF">
                                      <p:cBhvr>
                                        <p:cTn id="14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16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7958 L 0.17257 0.08791 C 0.20834 0.09138 0.25 0.0731 0.28629 0.04048 C 0.32795 0.00278 0.35452 -0.04025 0.36545 -0.08582 L 0.42188 -0.29493 " pathEditMode="relative" rAng="-2041348" ptsTypes="FffFF">
                                      <p:cBhvr>
                                        <p:cTn id="18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-11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229 L -0.05643 -0.2193 C -0.06545 -0.27111 -0.09202 -0.32686 -0.12847 -0.37127 C -0.1691 -0.42193 -0.21354 -0.44692 -0.25313 -0.452 L -0.43941 -0.47606 " pathEditMode="relative" rAng="-8312857" ptsTypes="FffFF">
                                      <p:cBhvr>
                                        <p:cTn id="22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-32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2 -0.00393 L 0.03281 -0.14735 C 0.04843 -0.17719 0.06024 -0.22415 0.06545 -0.27365 C 0.07135 -0.33125 0.06892 -0.37775 0.05989 -0.41245 L 0.01979 -0.57599 " pathEditMode="relative" rAng="-4933933" ptsTypes="FffFF">
                                      <p:cBhvr>
                                        <p:cTn id="2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27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2012 L 0.11719 -0.11312 C 0.14063 -0.1418 0.16598 -0.19015 0.18855 -0.24196 C 0.2158 -0.30465 0.23316 -0.35485 0.24046 -0.39533 L 0.27587 -0.58432 " pathEditMode="relative" rAng="-3594398" ptsTypes="FffFF">
                                      <p:cBhvr>
                                        <p:cTn id="3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28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4696 L -0.14236 -0.19177 C -0.16961 -0.24219 -0.21909 -0.30488 -0.27482 -0.36364 C -0.33836 -0.42956 -0.39288 -0.4749 -0.43628 -0.49803 L -0.64392 -0.61369 " pathEditMode="relative" rAng="13080222" ptsTypes="FffFF">
                                      <p:cBhvr>
                                        <p:cTn id="3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-37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0" dirty="0" smtClean="0"/>
              <a:t>АН</a:t>
            </a:r>
          </a:p>
          <a:p>
            <a:pPr marL="0" indent="0" algn="ctr">
              <a:buNone/>
            </a:pPr>
            <a:r>
              <a:rPr lang="ru-RU" sz="20000" dirty="0" smtClean="0"/>
              <a:t>НА</a:t>
            </a:r>
          </a:p>
        </p:txBody>
      </p:sp>
    </p:spTree>
    <p:extLst>
      <p:ext uri="{BB962C8B-B14F-4D97-AF65-F5344CB8AC3E}">
        <p14:creationId xmlns:p14="http://schemas.microsoft.com/office/powerpoint/2010/main" val="32878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</Words>
  <Application>Microsoft Office PowerPoint</Application>
  <PresentationFormat>Экран (4:3)</PresentationFormat>
  <Paragraphs>15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Игра «Чего не стало?»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Натали</cp:lastModifiedBy>
  <cp:revision>15</cp:revision>
  <dcterms:created xsi:type="dcterms:W3CDTF">2019-11-16T18:13:55Z</dcterms:created>
  <dcterms:modified xsi:type="dcterms:W3CDTF">2020-01-03T07:46:09Z</dcterms:modified>
</cp:coreProperties>
</file>