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93" r:id="rId4"/>
    <p:sldId id="290" r:id="rId5"/>
    <p:sldId id="291" r:id="rId6"/>
    <p:sldId id="280" r:id="rId7"/>
    <p:sldId id="292" r:id="rId8"/>
    <p:sldId id="263" r:id="rId9"/>
    <p:sldId id="287" r:id="rId10"/>
    <p:sldId id="275" r:id="rId11"/>
    <p:sldId id="276" r:id="rId12"/>
    <p:sldId id="277" r:id="rId13"/>
    <p:sldId id="278" r:id="rId14"/>
    <p:sldId id="270" r:id="rId15"/>
    <p:sldId id="271" r:id="rId16"/>
    <p:sldId id="272" r:id="rId17"/>
    <p:sldId id="283" r:id="rId18"/>
    <p:sldId id="269" r:id="rId19"/>
    <p:sldId id="273" r:id="rId20"/>
    <p:sldId id="274" r:id="rId21"/>
    <p:sldId id="284" r:id="rId22"/>
    <p:sldId id="282" r:id="rId23"/>
    <p:sldId id="289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dn2.arhivurokov.ru/multiurok/html/2017/10/03/s_59d30fc057301/701877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slavyanskaya-kultura.ru/images/photos/d3f23cb62ae6e0a936fc10c2a3bada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72152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s://kak2z.ru/my_tagimg/img/2015/07/29/5f0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vsdn.ru/images/data/mus/70036_big_135592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370897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gorod.tomsk.ru/uploads/41581/1259733308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501122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fs00.infourok.ru/images/doc/103/122675/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vsdn.ru/images/data/mus/70364_big_1424434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s.poembook.ru/theme/63/aa/95/9692045e823147123a1726134f66f6e8f5cf40c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6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fs00.infourok.ru/images/doc/103/122675/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4.bp.blogspot.com/-v9sAJ40gi8s/WW06X0Sa5XI/AAAAAAAAZto/G-jZPDYMR9gEe5TcCWdnZKYxx4qCkqcBgCLcBGAs/s400/%25D0%25AF%2B%25D0%25A1%2B%25D0%259A%25D0%259E%25D0%259C%25D0%2590%25D0%25A0%25D0%2598%25D0%259A%25D0%259E%25D0%259C%2B%25D0%259F%25D0%259B%25D0%25AF%25D0%25A1%25D0%2590%25D0%259B%25D0%2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1122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www.studado.ru/static/img/Rusaj-dancoj-ludoj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929718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ds02.infourok.ru/uploads/ex/0305/00053324-7c2ee2d3/640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avtograf22.ru/wp-content/uploads/2014/04/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4.bp.blogspot.com/-v9sAJ40gi8s/WW06X0Sa5XI/AAAAAAAAZto/G-jZPDYMR9gEe5TcCWdnZKYxx4qCkqcBgCLcBGAs/s400/%25D0%25AF%2B%25D0%25A1%2B%25D0%259A%25D0%259E%25D0%259C%25D0%2590%25D0%25A0%25D0%2598%25D0%259A%25D0%259E%25D0%259C%2B%25D0%259F%25D0%259B%25D0%25AF%25D0%25A1%25D0%2590%25D0%259B%25D0%2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1122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dn2.arhivurokov.ru/multiurok/html/2017/10/03/s_59d30fc057301/701877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Света\Downloads\1c96fa2d16d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143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ds03.infourok.ru/uploads/ex/00e1/000027f0-fc229f5d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zakroma.by/images/58d265c46e0a0_detskaya-balalajka-stalnyj-struny-detskij-muzykalnyj-instrument-balalajka-cvet-korichnevyj-art-b-7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42852"/>
            <a:ext cx="8572500" cy="628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5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900igr.net/up/datai/82847/0005-004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358246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55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niart-shop.ru/app/webroot/files/images/DSC_5056%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83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zakroma.by/images/58d265c46e0a0_detskaya-balalajka-stalnyj-struny-detskij-muzykalnyj-instrument-balalajka-cvet-korichnevyj-art-b-7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42852"/>
            <a:ext cx="857250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madeheart.com/media/productphoto/312/59994060/293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56"/>
            <a:ext cx="9144000" cy="7096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19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3.infourok.ru/uploads/ex/0ce9/000479b8-2fe4738c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s://arhivurokov.ru/kopilka/uploads/user_file_541fb696b25ef/img_user_file_541fb696b25ef_7.jpg"/>
          <p:cNvPicPr>
            <a:picLocks noChangeAspect="1" noChangeArrowheads="1"/>
          </p:cNvPicPr>
          <p:nvPr/>
        </p:nvPicPr>
        <p:blipFill>
          <a:blip r:embed="rId2" cstate="print"/>
          <a:srcRect b="8695"/>
          <a:stretch>
            <a:fillRect/>
          </a:stretch>
        </p:blipFill>
        <p:spPr bwMode="auto">
          <a:xfrm>
            <a:off x="428596" y="0"/>
            <a:ext cx="8501122" cy="6643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Экран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user</cp:lastModifiedBy>
  <cp:revision>18</cp:revision>
  <dcterms:created xsi:type="dcterms:W3CDTF">2018-03-07T01:31:51Z</dcterms:created>
  <dcterms:modified xsi:type="dcterms:W3CDTF">2019-12-25T13:29:03Z</dcterms:modified>
</cp:coreProperties>
</file>