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21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2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4046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19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92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24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32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11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61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0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0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5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97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70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3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90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8A9E9-A946-415B-84AC-6482CB95812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9C5C-F62B-40A9-A22A-5618FFF96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500" y="154447"/>
            <a:ext cx="3064306" cy="41935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Кот Апельсин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89787" y="450821"/>
            <a:ext cx="3119437" cy="519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4503" y="523702"/>
            <a:ext cx="3811788" cy="633429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Четыре волшебные спицы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Летали по кругу как птицы.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Весёлая рыжая нитка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Вертела клубочек волчком.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И вот уже связан мной Котик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Прожорливый рыжий животик.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Два ушка сидят на макушке,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Как солнышко, круглой головки.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Шалили с петельками ловка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Четыре проворные лапки,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Бежали петельки по кругу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C000"/>
                </a:solidFill>
              </a:rPr>
              <a:t>Как будто ловили друг друга.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Мне спицы огнём  рисовали,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Кокетливый рыженький хвостик.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Свяжу поскорее детали-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И вот уже ожил мой Котик:</a:t>
            </a:r>
          </a:p>
          <a:p>
            <a:pPr>
              <a:spcBef>
                <a:spcPts val="0"/>
              </a:spcBef>
            </a:pPr>
            <a:endParaRPr lang="ru-RU" sz="15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Зелёные хитрые глазки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Отправят нас в добрую сказку.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А лапкой умыв себе носик-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Весну позовёт к себе в гости.</a:t>
            </a:r>
          </a:p>
          <a:p>
            <a:pPr>
              <a:spcBef>
                <a:spcPts val="0"/>
              </a:spcBef>
            </a:pPr>
            <a:endParaRPr lang="ru-RU" sz="15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Его назову Апельсином-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rgbClr val="FFC000"/>
                </a:solidFill>
              </a:rPr>
              <a:t>Он рыжий и очень красивый!</a:t>
            </a:r>
          </a:p>
          <a:p>
            <a:pPr>
              <a:spcBef>
                <a:spcPts val="0"/>
              </a:spcBef>
            </a:pPr>
            <a:endParaRPr lang="ru-RU" sz="1500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345" y="3059019"/>
            <a:ext cx="2057239" cy="342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4584" y="3084022"/>
            <a:ext cx="2027236" cy="337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385" y="459134"/>
            <a:ext cx="3766889" cy="225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49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85</TotalTime>
  <Words>107</Words>
  <Application>Microsoft Office PowerPoint</Application>
  <PresentationFormat>Произвольный</PresentationFormat>
  <Paragraphs>28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Контур</vt:lpstr>
      <vt:lpstr>Кот Апельсин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 Апельсин</dc:title>
  <dc:creator>major</dc:creator>
  <cp:lastModifiedBy>андрей</cp:lastModifiedBy>
  <cp:revision>11</cp:revision>
  <dcterms:created xsi:type="dcterms:W3CDTF">2018-11-11T06:11:14Z</dcterms:created>
  <dcterms:modified xsi:type="dcterms:W3CDTF">2018-11-14T04:51:08Z</dcterms:modified>
</cp:coreProperties>
</file>