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6" r:id="rId8"/>
    <p:sldId id="261" r:id="rId9"/>
    <p:sldId id="267" r:id="rId10"/>
    <p:sldId id="268" r:id="rId11"/>
    <p:sldId id="269" r:id="rId12"/>
    <p:sldId id="270" r:id="rId13"/>
    <p:sldId id="271" r:id="rId14"/>
    <p:sldId id="281" r:id="rId15"/>
    <p:sldId id="277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7C5FC41-584E-4BC8-8903-86BE07B04F99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B0B7B3-96D9-421B-959E-095D338AEC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5FC41-584E-4BC8-8903-86BE07B04F99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B0B7B3-96D9-421B-959E-095D338AE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5FC41-584E-4BC8-8903-86BE07B04F99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B0B7B3-96D9-421B-959E-095D338AE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5FC41-584E-4BC8-8903-86BE07B04F99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B0B7B3-96D9-421B-959E-095D338AE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7C5FC41-584E-4BC8-8903-86BE07B04F99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B0B7B3-96D9-421B-959E-095D338AEC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5FC41-584E-4BC8-8903-86BE07B04F99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EB0B7B3-96D9-421B-959E-095D338AEC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5FC41-584E-4BC8-8903-86BE07B04F99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EB0B7B3-96D9-421B-959E-095D338AE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5FC41-584E-4BC8-8903-86BE07B04F99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B0B7B3-96D9-421B-959E-095D338AEC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C5FC41-584E-4BC8-8903-86BE07B04F99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B0B7B3-96D9-421B-959E-095D338AE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7C5FC41-584E-4BC8-8903-86BE07B04F99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B0B7B3-96D9-421B-959E-095D338AEC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7C5FC41-584E-4BC8-8903-86BE07B04F99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B0B7B3-96D9-421B-959E-095D338AEC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7C5FC41-584E-4BC8-8903-86BE07B04F99}" type="datetimeFigureOut">
              <a:rPr lang="ru-RU" smtClean="0"/>
              <a:pPr/>
              <a:t>21.11.2019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EB0B7B3-96D9-421B-959E-095D338AEC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comp\Downloads\&#1075;&#1072;&#1079;&#1084;&#1072;&#1085;&#1086;&#1074;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comp\Downloads\&#1074;&#1080;&#1076;&#1080;&#1086;%20&#1090;&#1099;%20&#1084;&#1085;&#1077;%20&#1103;%20&#1090;&#1077;&#1073;&#1077;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671735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Государственное автономное образовательное учреждение 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среднего профессионального образования Республики Крым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«ЯЛТИНСКИЙ МЕДИЦИНСКИЙ КОЛЛЕДЖ»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40768"/>
            <a:ext cx="85241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ВНЕАУДИТОРНОЕ МЕРОПРИЯТИЕ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3717032"/>
            <a:ext cx="4644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Волобуева Мария Борисовна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 профессиональных дисциплин по специальности 31.02.03 Лабораторная диагностика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Куратор 3 лаб. группы</a:t>
            </a:r>
          </a:p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+ 7 (978) 853-93-06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-mail: mariya84cova@gmail.com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https://www.christineluken.com/wp-content/uploads/2016/04/Money-is-Not-Evi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3312368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c.pics.livejournal.com/yurisokolov/74834260/2254356/2254356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776864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95536" y="373306"/>
            <a:ext cx="8124004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Коррупция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есть корень, из которого вытекает во все времена и при всяких соблазнах презрение ко всем законам».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 Гоббс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Коррупция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болезнь, которую вначале трудно распознать, но легче лечить, а когда она запущена, то ее легко распознать, но излечить трудно».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 Макиавелли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«Либо жить «для» политики, либо жить «за счет» политики… «За счет» политики как профессии живет тот, кто стремится сделать из нее постоянный источник дохода; «для» политики - тот, у кого иная цель».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 Вебер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Коррупция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Подкуп взятками, продажность должностных лиц, политических деятелей.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Ефремова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xn--80akateqdlhdcf0l.xn--p1ai/images/korrupc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627365"/>
            <a:ext cx="86409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КОРРУПЦИЯ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злоупотребление служебным положением, дача и получение взятки, коммерческий подкуп, или иное незаконное использование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http://xn--1--6kck3aied0agtl0a6d.xn--p1ai/wp-content/uploads/2018/12/korruptsija_kartinki_stop_1-1024x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8126839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азманов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484784"/>
            <a:ext cx="7608844" cy="4680520"/>
          </a:xfrm>
          <a:prstGeom prst="rect">
            <a:avLst/>
          </a:prstGeom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43608" y="260648"/>
            <a:ext cx="72004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ПЕСНЯ О.ГАЗМАНОВА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«КАК МЫ СМОЖЕМ ПОБЕДИТЬ…»  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cf.ppt-online.org/files/slide/1/1Ka8FNWdTo0h95MRIXEgmUyZpwktx7zqQjS6Pu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836712"/>
            <a:ext cx="88924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Подай,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Фелица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! наставленье: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Как пышно и правдиво жить,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Как укрощать страстей волненье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счастливым на свете быть?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Меня твой голос возбуждает,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	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еня твой сын препровождает;</a:t>
            </a:r>
            <a:r>
              <a:rPr lang="ru-RU" sz="3200" u="sng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Но им последовать я слаб.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Мятясь житейской суетою,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Сегодня властвую собою,</a:t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 завтра прихотям я раб.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611560" y="1206043"/>
            <a:ext cx="777686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Где, укажите нам, отечества отцы,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 Которых мы должны принять за образцы?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 Не эти ли, грабительством богаты?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 Защиту от суда в друзьях нашли, в родстве,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 Великолепные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соорудя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палаты,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   Где разливаются в пирах и мотовстве…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1520" y="404664"/>
            <a:ext cx="864096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 то  время  образовалось   сильное   общество   контрабандистов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обдуманно-правильным образом; на миллионы сулило выгод дерзкое  предприятие.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Он давно уже имел сведение о  нем  и  даже  отказал  подосланным  подкупить, сказавши сухо: "Еще не время".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Получив же в свое распоряжение все, в ту же минуту дал знать  обществу, сказавши: "Теперь пора". Расчет был слишком верен. Тут в  один  год  он  мог получить то, чего не выиграл бы в  двадцать  лет  самой  ревностной  службы.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7544" y="908720"/>
            <a:ext cx="80283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«… Да, если спросят, отчего не выстроена церковь при богоугодном заведении, на которую пять лет тому назад была ассигнована сумма, то не позабыть сказать, что она начала строиться, но сгорела. Я об этом и рапорт представлял. А то, пожалуй, кто-нибудь, позабывшись, сдуру скажет, что она и не начиналась!»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(Н.В. Гоголь «Ревизор»)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https://www.syl.ru/misc/i/ai/147578/452897.jpg"/>
          <p:cNvPicPr>
            <a:picLocks noChangeAspect="1" noChangeArrowheads="1"/>
          </p:cNvPicPr>
          <p:nvPr/>
        </p:nvPicPr>
        <p:blipFill>
          <a:blip r:embed="rId2" cstate="print"/>
          <a:srcRect l="13188" t="4100" r="10324" b="4340"/>
          <a:stretch>
            <a:fillRect/>
          </a:stretch>
        </p:blipFill>
        <p:spPr bwMode="auto">
          <a:xfrm>
            <a:off x="395536" y="1340768"/>
            <a:ext cx="4248472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860032" y="2049520"/>
            <a:ext cx="4032448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название команды;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в обсуждении принимают участие все;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высказать своё мнение и выступить перед всеми должен каждый участник команды;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уметь выслушать каждого;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уважать мнение других.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48680"/>
            <a:ext cx="8237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РАБОТЫ В КОМАНДЕ: 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belsovet.pramer.ru/upload/iblock/b6a/b6a6cc4a6c3bc4855017b496de9414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5241306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912" y="404664"/>
            <a:ext cx="2666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"</a:t>
            </a:r>
            <a:r>
              <a:rPr lang="ru-RU" sz="3200" b="1" dirty="0" err="1" smtClean="0"/>
              <a:t>Синквейн</a:t>
            </a:r>
            <a:r>
              <a:rPr lang="ru-RU" sz="3200" b="1" dirty="0" smtClean="0"/>
              <a:t>". </a:t>
            </a:r>
            <a:endParaRPr lang="ru-RU" sz="3200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67544" y="1268760"/>
            <a:ext cx="79208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 строка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одно существительное, выражающее главную тему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cинквейна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 строка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два прилагательных, выражающих главную мысль.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 строка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три глагола, описывающие действия в рамках темы.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 строка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фраза, несущая определенный смысл.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 строка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заключение в форме существительного (ассоциация с первым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vsoh-viselki.ru/images/%D0%9A%D0%BE%D1%80%D1%80%D1%83%D0%BF%D1%86%D0%B8%D1%8F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900igr.net/up/datas/222822/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s://www.kti.ru/img/news/715/big_c96a49b0bd8ab1176d68b14fa0984732ce1989989714f5895579138ff68fa6.png"/>
          <p:cNvPicPr>
            <a:picLocks noChangeAspect="1" noChangeArrowheads="1"/>
          </p:cNvPicPr>
          <p:nvPr/>
        </p:nvPicPr>
        <p:blipFill>
          <a:blip r:embed="rId2" cstate="print"/>
          <a:srcRect l="7097" r="10577"/>
          <a:stretch>
            <a:fillRect/>
          </a:stretch>
        </p:blipFill>
        <p:spPr bwMode="auto">
          <a:xfrm>
            <a:off x="4211960" y="2636912"/>
            <a:ext cx="4604819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15616" y="260648"/>
            <a:ext cx="7595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ФОРМАТ ВНЕКЛАССНОГО ЗАНЯТИЯ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5085184"/>
            <a:ext cx="2909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Урок – игра 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7" name="Picture 4" descr="https://us.123rf.com/450wm/asfia/asfia1810/asfia181000068/110976843-3d-illustration-of-people-holding-case-study-text-board-3d-human-person-character-and-white-people.jpg?ver=6"/>
          <p:cNvPicPr>
            <a:picLocks noChangeAspect="1" noChangeArrowheads="1"/>
          </p:cNvPicPr>
          <p:nvPr/>
        </p:nvPicPr>
        <p:blipFill>
          <a:blip r:embed="rId3" cstate="print"/>
          <a:srcRect l="6087" t="15217" r="8696" b="8696"/>
          <a:stretch>
            <a:fillRect/>
          </a:stretch>
        </p:blipFill>
        <p:spPr bwMode="auto">
          <a:xfrm>
            <a:off x="323528" y="836712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7957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ВНЕАУДИТОРНОГО ЗАНЯТИЯ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8" descr="https://migranti.life/wp-content/uploads/5bf08ba5c08475bf08ba5c0898.jpg"/>
          <p:cNvPicPr>
            <a:picLocks noChangeAspect="1" noChangeArrowheads="1"/>
          </p:cNvPicPr>
          <p:nvPr/>
        </p:nvPicPr>
        <p:blipFill>
          <a:blip r:embed="rId2" cstate="print"/>
          <a:srcRect l="5475" r="24722"/>
          <a:stretch>
            <a:fillRect/>
          </a:stretch>
        </p:blipFill>
        <p:spPr bwMode="auto">
          <a:xfrm>
            <a:off x="2314272" y="1484784"/>
            <a:ext cx="4489976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видио ты мне я теб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412776"/>
            <a:ext cx="6624736" cy="50000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ОТРЫВОК ИЗ ФИЛЬМА "ТЫ МНЕ Я ТЕБЕ" (РЕЖИССЁР  АЛЕКСАНДР СЕРЫЙ)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sgsha.ru/sgsha/news/20191015_01/20191015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8892478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5536" y="260648"/>
            <a:ext cx="8460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ПОКОЛЕНИЕ Z , ПРОТИВ КОРРУПЦИИ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3561" name="Picture 9" descr="https://mbdou4nev.ru/wp-content/uploads/2019/04/image.jpg"/>
          <p:cNvPicPr>
            <a:picLocks noChangeAspect="1" noChangeArrowheads="1"/>
          </p:cNvPicPr>
          <p:nvPr/>
        </p:nvPicPr>
        <p:blipFill>
          <a:blip r:embed="rId2" cstate="print"/>
          <a:srcRect t="22078"/>
          <a:stretch>
            <a:fillRect/>
          </a:stretch>
        </p:blipFill>
        <p:spPr bwMode="auto">
          <a:xfrm>
            <a:off x="251520" y="980728"/>
            <a:ext cx="8712968" cy="5544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.xn----btbzybkf1a.xn--p1ai/u/aa/a7b934ebde11e9a760e92ef8b0f2d8/-/%D0%9A%D0%BE%D1%80%D1%80%D1%83%D0%BF%D1%86%D0%B8%D1%8F%20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4104455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436" name="Picture 4" descr="http://rpc03.ru/wp-content/uploads/2018/12/corrupciya.jpg"/>
          <p:cNvPicPr>
            <a:picLocks noChangeAspect="1" noChangeArrowheads="1"/>
          </p:cNvPicPr>
          <p:nvPr/>
        </p:nvPicPr>
        <p:blipFill>
          <a:blip r:embed="rId3" cstate="print"/>
          <a:srcRect l="2601"/>
          <a:stretch>
            <a:fillRect/>
          </a:stretch>
        </p:blipFill>
        <p:spPr bwMode="auto">
          <a:xfrm>
            <a:off x="5134542" y="233809"/>
            <a:ext cx="3829945" cy="6291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755576" y="908720"/>
            <a:ext cx="3672408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„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Долг молодежи — бросить вызов коррупции.“ — 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Курт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Кобейн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836712"/>
            <a:ext cx="432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ЧТО ОЗНАЧАЕТ СЛОВО КОРРУПЦИЯ? </a:t>
            </a:r>
            <a:r>
              <a:rPr lang="ru-RU" sz="2800" dirty="0" smtClean="0"/>
              <a:t> </a:t>
            </a:r>
          </a:p>
        </p:txBody>
      </p:sp>
      <p:pic>
        <p:nvPicPr>
          <p:cNvPr id="24578" name="Picture 2" descr="https://stepup.press/images/news/july/20.07.15_corruption/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548680"/>
            <a:ext cx="421036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51520" y="3717032"/>
            <a:ext cx="49685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НАЗОВИТЕ</a:t>
            </a:r>
          </a:p>
          <a:p>
            <a:pPr marL="0" marR="0" lvl="0" indent="904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СПОСОБЫ БОРЬБЫ </a:t>
            </a:r>
          </a:p>
          <a:p>
            <a:pPr marL="0" marR="0" lvl="0" indent="904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КОРРУПЦИЕЙ?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https://ds02.infourok.ru/uploads/ex/127f/00033346-24b3b5a1/4/img1.jpg"/>
          <p:cNvPicPr>
            <a:picLocks noChangeAspect="1" noChangeArrowheads="1"/>
          </p:cNvPicPr>
          <p:nvPr/>
        </p:nvPicPr>
        <p:blipFill>
          <a:blip r:embed="rId3" cstate="print"/>
          <a:srcRect r="34377"/>
          <a:stretch>
            <a:fillRect/>
          </a:stretch>
        </p:blipFill>
        <p:spPr bwMode="auto">
          <a:xfrm>
            <a:off x="4074206" y="2996952"/>
            <a:ext cx="465339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570</TotalTime>
  <Words>483</Words>
  <Application>Microsoft Office PowerPoint</Application>
  <PresentationFormat>Экран (4:3)</PresentationFormat>
  <Paragraphs>54</Paragraphs>
  <Slides>23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Литейная</vt:lpstr>
      <vt:lpstr>Государственное автономное образовательное учреждение   среднего профессионального образования Республики Крым «ЯЛТИНСКИЙ МЕДИЦИНСКИЙ КОЛЛЕДЖ»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образовательное учреждение   среднего профессионального образования Республики Крым «ЯЛТИНСКИЙ МЕДИЦИНСКИЙ КОЛЛЕДЖ»</dc:title>
  <dc:creator>comp</dc:creator>
  <cp:lastModifiedBy>comp</cp:lastModifiedBy>
  <cp:revision>50</cp:revision>
  <dcterms:created xsi:type="dcterms:W3CDTF">2019-11-19T21:20:20Z</dcterms:created>
  <dcterms:modified xsi:type="dcterms:W3CDTF">2019-11-21T08:43:48Z</dcterms:modified>
</cp:coreProperties>
</file>