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3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nachalo4ka.ru/wp-content/uploads/2014/11/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43608" y="404665"/>
            <a:ext cx="7344816" cy="1008111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«Центр развития ребенка – детский сад № 63» города Магнитогорска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1700808"/>
            <a:ext cx="6696744" cy="403244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Консультация для родителей «Безопасность ребёнка в новогодние каникулы»</a:t>
            </a:r>
            <a:b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sz="40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Подготовила :воспитатель</a:t>
            </a:r>
          </a:p>
          <a:p>
            <a:pPr algn="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М.В. Карпова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nachalo4ka.ru/wp-content/uploads/2014/11/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4655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Безопасная еда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836712"/>
            <a:ext cx="8431992" cy="381642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сырой пище всегда присутствуют бактерии, поэтому продукты следует тщательно приготавливать. А также важно мыть фрукты и овощи.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Следите за тем, чтобы горячая пища и напитки стояли подальше от края стола, откуда маленький 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ребёнок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может легко их уронить.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Почаще мойте руки и следите за тем, чтобы дети тоже соблюдали это правило.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Если вы попробовали пищу из общей посуды, не используйте её больше, не помыв.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Всегда держите сырую и приготовленную пищу раздельно. А для их приготовления используйте разную посуду.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Мясо всегда размораживайте в холодильнике, а не при комнатной температуре.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Еда, которую следует держать в холодильнике, не должна находиться в тепле дольше двух часов.</a:t>
            </a:r>
          </a:p>
          <a:p>
            <a:endParaRPr lang="ru-RU" dirty="0"/>
          </a:p>
        </p:txBody>
      </p:sp>
      <p:pic>
        <p:nvPicPr>
          <p:cNvPr id="11266" name="Picture 2" descr="https://s1.1zoom.ru/b5050/65/Christmas_Holidays_Table_510787_1920x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12442"/>
            <a:ext cx="4896544" cy="30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1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nachalo4ka.ru/wp-content/uploads/2014/11/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99392"/>
            <a:ext cx="910850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980728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Счастливого Нового года!</a:t>
            </a:r>
          </a:p>
          <a:p>
            <a:r>
              <a:rPr lang="ru-RU" dirty="0"/>
              <a:t> </a:t>
            </a:r>
          </a:p>
        </p:txBody>
      </p:sp>
      <p:pic>
        <p:nvPicPr>
          <p:cNvPr id="14338" name="Picture 2" descr="Новогодние обои 2018 на рабочий стол 1920х10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68" y="2132856"/>
            <a:ext cx="7842560" cy="441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37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nachalo4ka.ru/wp-content/uploads/2014/11/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4900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Праздники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23528" y="620688"/>
            <a:ext cx="4172272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ru-RU" sz="3200" dirty="0" smtClean="0"/>
              <a:t>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это волнительное время для детей, и чтобы быть уверенным в том, что в эти дни 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ребёнок в безопасности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, надо предпринять некоторые меры предосторожности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403244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34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nachalo4ka.ru/wp-content/uploads/2014/11/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Новогодняя ёлка</a:t>
            </a:r>
            <a:r>
              <a:rPr lang="ru-RU" dirty="0">
                <a:solidFill>
                  <a:srgbClr val="00B050"/>
                </a:solidFill>
              </a:rPr>
              <a:t/>
            </a:r>
            <a:br>
              <a:rPr lang="ru-RU" dirty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908720"/>
            <a:ext cx="5400600" cy="57606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Покупая искусственную ель, убедитесь в том, что он огнестойкая. Об этом должно быть написано в прилагаемой документации.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Живая ёлка должна быть свежей. Хвоя свежего дерева зелёная, не осыпается и не ломается. Ствол ели на срезе липкий, из него выделяется смола. Если слегка стукнуть стволом по земле, осыпаться должно не слишком много иголок.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Устанавливайте 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новогоднюю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ёлку вдали от радиаторов отопления, каминов и электрических обогревателей. Ель не должна мешать ходить и не должна закрывать проходы.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Срежьте несколько сантиметров ствола. Это поможет лучше впитывать воду, дерево не высохнет, став огнеопасным, и дольше будет радовать вас.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Регулярно проверяйте, достаточно ли ели воды. Помните, что в отапливаемых помещениях деревья быстрее высыхают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i.pinimg.com/736x/5d/53/d9/5d53d90d809deb6afacb68b48c6b26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3177887" cy="397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21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nachalo4ka.ru/wp-content/uploads/2014/11/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Гирлянды</a:t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836712"/>
            <a:ext cx="6269106" cy="57606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• </a:t>
            </a:r>
            <a:r>
              <a:rPr lang="ru-RU" dirty="0">
                <a:solidFill>
                  <a:srgbClr val="7030A0"/>
                </a:solidFill>
              </a:rPr>
              <a:t>Перед тем, как вешать на ёлку, проверьте гирлянды, даже если вы только что их купили. Удостоверьтесь в том, что все лампочки горят, а провода и патроны не повреждены.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• Никогда не используйте электрические гирлянды на металлических ёлках. Такое дерево может зарядиться от неисправных лампочек, и если кто-то дотронется до него, получит электрических разряд.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• Если вы хотите использовать гирлянды на улице, например, для украшения окон и дверей, покупайте изделия, имеющие соответственную сертификацию. Украшая помещения, развесьте гирлянды на не проводящие ток крючки, а не на гвозди или кнопки. Никогда не тяните и не дёргайте гирлянду, вешая или снимая её.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• Заземлите все гирлянды, которые вы вешаете на улице, чтобы предотвратить возможность удара током.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• Выключайте все гирлянды, когда ложитесь спать или выходите из дома. В ваше отсутствие может произойти короткое замыкание, которое станет причиной пожара.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122" name="Picture 2" descr="https://cstor.nn2.ru/userfiles/data/ufiles/2019-12/43/d3/89/5de92547352bd_c68a36cb040f80d2b957539636a8036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92696"/>
            <a:ext cx="2097053" cy="209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vamsvet.ru/export/images/eurosvet/89feff58b1d8eb412894cec285da5bc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626" y="3645024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99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nachalo4ka.ru/wp-content/uploads/2014/11/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/>
                </a:solidFill>
              </a:rPr>
              <a:t>Украшения</a:t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5576" y="908721"/>
            <a:ext cx="7920880" cy="288031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ёлочные украшения должны быть сделаны из негорючих или огнестойких материалов. Выбирайте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мишуру и ёлочные игрушки из пластика или металла.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Никогда не украшайте ёлку свечами. Всегда используйте огнестойкие подсвечники, и ставьте свечи в таких местах, откуда их не скинут.</a:t>
            </a:r>
          </a:p>
          <a:p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w-dog.ru/wallpapers/2/84/465033181280290/elka-snezhinka-ukrasheniya-shary-igrush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79551"/>
            <a:ext cx="4120668" cy="274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45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nachalo4ka.ru/wp-content/uploads/2014/11/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Украшения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1196752"/>
            <a:ext cx="8136904" cy="29523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Если в доме есть маленькие дети, избегайте использовать острые или бьющиеся украшения. Элементы декорации, имеющие маленькие детали, должны находиться в недосягаемости детей, чтобы они случайно не проглотили или не вдохнули их. Не используйте украшения, имитирующие конфеты или другую соблазнительную еду, – дети могут захотеть попробовать их на вкус.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Следуйте инструкциям на упаковке спрея с искусственным снегом, чтобы избежать повреждений лёгких.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После того, как все подарки будут распакованы, уберите с пола всю упаковку, ленточки, пакеты и прочее. Из-за них часто происходят удушения и пожары.</a:t>
            </a:r>
          </a:p>
          <a:p>
            <a:endParaRPr lang="ru-RU" dirty="0"/>
          </a:p>
        </p:txBody>
      </p:sp>
      <p:pic>
        <p:nvPicPr>
          <p:cNvPr id="3074" name="Picture 2" descr="https://demo3.promarket24.gstest.ru/images/demo3.promarket24.gstest.ru/catalog/category_images/podarochnaya_upakov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84207"/>
            <a:ext cx="4249513" cy="300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42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nachalo4ka.ru/wp-content/uploads/2014/11/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Безопасные игрушки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980728"/>
            <a:ext cx="8208912" cy="352839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качестве подарка выбирайте такие игрушки, которые подходят ребёнку по возрасту, способностям и интересам. Игрушки, предназначенные для детей более старшего возраста, чем ваш ребёнок, могут представлять опасность.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Внимательно прочитайте инструкцию к игрушке перед тем, как покупать и дарить её ребёнку.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Чтобы предотвратить ожоги и удары током, не дарите детям до 10 лет игрушки, которые надо включать в розетку. Для маленьких детей больше подходят игрушки на батарейках.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Дети младше трёх лет могут подавиться маленькими деталями от игр и игрушек. По правилам безопасности, игрушки, предназначенные для таких маленьких детей вообще не должны содержать мелких элементов.</a:t>
            </a:r>
          </a:p>
          <a:p>
            <a:endParaRPr lang="ru-RU" dirty="0"/>
          </a:p>
        </p:txBody>
      </p:sp>
      <p:pic>
        <p:nvPicPr>
          <p:cNvPr id="9220" name="Picture 4" descr="https://st.depositphotos.com/1737959/1532/i/950/depositphotos_15320209-stock-photo-christmas-gif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69094"/>
            <a:ext cx="3265165" cy="217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59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nachalo4ka.ru/wp-content/uploads/2014/11/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Безопасные игрушки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У ребёнка могут возникнуть серьёзные проблемы с желудком или кишечникам, если он проглотит батарейку 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«таблетку»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или магнит. Иногда это приводит к смерти. Поэтому держите такие вещи подальше от детей и немедленно звоните в 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«скорую»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если ребёнок всё-таки проглотил что-то.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Дети могут подавиться воздушными шарами и кусочками от лопнувших шаров. Для безопасности ребёнка также удалите все завязки и бантики с игрушек, прежде чем дарить их.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Игрушки, имеющие ленточки и какие-либо длинные гнущиеся элементы, должны быть не менее 30 сантиметров в длину, чтобы уменьшить вероятность удушения.</a:t>
            </a:r>
          </a:p>
          <a:p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70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nachalo4ka.ru/wp-content/uploads/2014/11/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4655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Огонь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11560" y="908720"/>
            <a:ext cx="4824536" cy="5760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Прежде чем зажечь огонь, уберите подальше растения, бумагу и украшения. Если вы собираетесь зажечь камин, удостоверьтесь в том, что дымоход открыт.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Не сжигайте обёрточную бумагу в камине. Если обёртка резко воспламенится и интенсивно загорится, огонь может вспыхнуть, что станет причиной пожара.</a:t>
            </a:r>
          </a:p>
          <a:p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196753"/>
            <a:ext cx="3530800" cy="4981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7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536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дошкольное образовательное учреждение «Центр развития ребенка – детский сад № 63» города Магнитогорска</vt:lpstr>
      <vt:lpstr>Праздники</vt:lpstr>
      <vt:lpstr>Новогодняя ёлка </vt:lpstr>
      <vt:lpstr>Гирлянды </vt:lpstr>
      <vt:lpstr>Украшения </vt:lpstr>
      <vt:lpstr>Украшения</vt:lpstr>
      <vt:lpstr>Безопасные игрушки </vt:lpstr>
      <vt:lpstr>Безопасные игрушки </vt:lpstr>
      <vt:lpstr>Огонь </vt:lpstr>
      <vt:lpstr>Безопасная еда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PaulV</dc:creator>
  <cp:lastModifiedBy>PaulV</cp:lastModifiedBy>
  <cp:revision>5</cp:revision>
  <dcterms:created xsi:type="dcterms:W3CDTF">2020-01-09T16:36:34Z</dcterms:created>
  <dcterms:modified xsi:type="dcterms:W3CDTF">2020-01-09T17:25:53Z</dcterms:modified>
</cp:coreProperties>
</file>