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92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3011" autoAdjust="0"/>
  </p:normalViewPr>
  <p:slideViewPr>
    <p:cSldViewPr>
      <p:cViewPr varScale="1">
        <p:scale>
          <a:sx n="83" d="100"/>
          <a:sy n="83" d="100"/>
        </p:scale>
        <p:origin x="150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02370F-7C9C-4C42-BE83-6EDCA498081E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BA1C66FF-B076-4950-8692-6B29DD04567D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0" i="0" dirty="0" smtClean="0"/>
            <a:t>подготавливают голосовые связки к пению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2A6D4E01-6EFA-4C8F-91DD-2FF20E92083F}" type="parTrans" cxnId="{B0327A2D-EEFE-40B4-B074-40C37004D45A}">
      <dgm:prSet/>
      <dgm:spPr/>
      <dgm:t>
        <a:bodyPr/>
        <a:lstStyle/>
        <a:p>
          <a:endParaRPr lang="ru-RU"/>
        </a:p>
      </dgm:t>
    </dgm:pt>
    <dgm:pt modelId="{92F99F8D-89FB-4D9A-8C25-7A23BBFFAD63}" type="sibTrans" cxnId="{B0327A2D-EEFE-40B4-B074-40C37004D45A}">
      <dgm:prSet/>
      <dgm:spPr/>
      <dgm:t>
        <a:bodyPr/>
        <a:lstStyle/>
        <a:p>
          <a:endParaRPr lang="ru-RU"/>
        </a:p>
      </dgm:t>
    </dgm:pt>
    <dgm:pt modelId="{1C41C491-ECF1-45CA-932A-E63D570E21C3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0" i="0" dirty="0" smtClean="0"/>
            <a:t>развивают </a:t>
          </a:r>
          <a:r>
            <a:rPr lang="ru-RU" sz="1800" b="0" i="0" dirty="0" err="1" smtClean="0"/>
            <a:t>звуковысотный</a:t>
          </a:r>
          <a:r>
            <a:rPr lang="ru-RU" sz="1800" b="0" i="0" dirty="0" smtClean="0"/>
            <a:t> и ритмический слух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536C107B-9A3C-43B0-A370-5E576FDFCF67}" type="parTrans" cxnId="{6BA7D4DA-046F-4FB9-845C-A561C30AF9A5}">
      <dgm:prSet/>
      <dgm:spPr/>
      <dgm:t>
        <a:bodyPr/>
        <a:lstStyle/>
        <a:p>
          <a:endParaRPr lang="ru-RU"/>
        </a:p>
      </dgm:t>
    </dgm:pt>
    <dgm:pt modelId="{58CFBB44-A448-4C10-8384-2288C3AEDF9F}" type="sibTrans" cxnId="{6BA7D4DA-046F-4FB9-845C-A561C30AF9A5}">
      <dgm:prSet/>
      <dgm:spPr/>
      <dgm:t>
        <a:bodyPr/>
        <a:lstStyle/>
        <a:p>
          <a:endParaRPr lang="ru-RU"/>
        </a:p>
      </dgm:t>
    </dgm:pt>
    <dgm:pt modelId="{47B11B0B-7F20-4862-A535-70C809328728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FDB0B561-0124-4A60-A442-EF4E4625C478}" type="parTrans" cxnId="{4B020812-F91F-43BA-8B20-CD2C34E5EC80}">
      <dgm:prSet/>
      <dgm:spPr/>
      <dgm:t>
        <a:bodyPr/>
        <a:lstStyle/>
        <a:p>
          <a:endParaRPr lang="ru-RU"/>
        </a:p>
      </dgm:t>
    </dgm:pt>
    <dgm:pt modelId="{03020466-F763-4C06-8C01-C5AF385E3F96}" type="sibTrans" cxnId="{4B020812-F91F-43BA-8B20-CD2C34E5EC80}">
      <dgm:prSet/>
      <dgm:spPr/>
      <dgm:t>
        <a:bodyPr/>
        <a:lstStyle/>
        <a:p>
          <a:endParaRPr lang="ru-RU"/>
        </a:p>
      </dgm:t>
    </dgm:pt>
    <dgm:pt modelId="{20E3E784-AB74-4F1C-910E-B8093DD9534E}">
      <dgm:prSet phldrT="[Текст]" custT="1"/>
      <dgm:spPr/>
      <dgm:t>
        <a:bodyPr anchor="ctr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algn="l"/>
          <a:r>
            <a:rPr lang="ru-RU" sz="1800" b="0" i="0" dirty="0" smtClean="0"/>
            <a:t>                            Несложные тексты, мелодия, состоящая из звуков мажорной гаммы поднимают настроение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FCF22270-337A-4C7F-BA45-4B2DEB1E9BE2}" type="parTrans" cxnId="{EA90923F-33E4-4786-9D5E-492D85DAA20E}">
      <dgm:prSet/>
      <dgm:spPr/>
      <dgm:t>
        <a:bodyPr/>
        <a:lstStyle/>
        <a:p>
          <a:endParaRPr lang="ru-RU"/>
        </a:p>
      </dgm:t>
    </dgm:pt>
    <dgm:pt modelId="{D94E2AB2-B298-4543-8C9C-BAE83F098BE0}" type="sibTrans" cxnId="{EA90923F-33E4-4786-9D5E-492D85DAA20E}">
      <dgm:prSet/>
      <dgm:spPr/>
      <dgm:t>
        <a:bodyPr/>
        <a:lstStyle/>
        <a:p>
          <a:endParaRPr lang="ru-RU"/>
        </a:p>
      </dgm:t>
    </dgm:pt>
    <dgm:pt modelId="{A2A2F914-4558-42B1-8296-7A47C9B0918D}" type="pres">
      <dgm:prSet presAssocID="{7302370F-7C9C-4C42-BE83-6EDCA498081E}" presName="compositeShape" presStyleCnt="0">
        <dgm:presLayoutVars>
          <dgm:chMax val="7"/>
          <dgm:dir/>
          <dgm:resizeHandles val="exact"/>
        </dgm:presLayoutVars>
      </dgm:prSet>
      <dgm:spPr/>
    </dgm:pt>
    <dgm:pt modelId="{7572F065-BA2E-4C23-9199-6036DE2F8816}" type="pres">
      <dgm:prSet presAssocID="{BA1C66FF-B076-4950-8692-6B29DD04567D}" presName="circ1" presStyleLbl="vennNode1" presStyleIdx="0" presStyleCnt="4" custLinFactNeighborX="530" custLinFactNeighborY="613"/>
      <dgm:spPr/>
      <dgm:t>
        <a:bodyPr/>
        <a:lstStyle/>
        <a:p>
          <a:endParaRPr lang="ru-RU"/>
        </a:p>
      </dgm:t>
    </dgm:pt>
    <dgm:pt modelId="{748BF1EA-A513-47E8-916B-1B9E93745837}" type="pres">
      <dgm:prSet presAssocID="{BA1C66FF-B076-4950-8692-6B29DD04567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B4483-26CE-455C-ACBB-E6170E609ABB}" type="pres">
      <dgm:prSet presAssocID="{1C41C491-ECF1-45CA-932A-E63D570E21C3}" presName="circ2" presStyleLbl="vennNode1" presStyleIdx="1" presStyleCnt="4" custScaleX="125243" custLinFactNeighborX="-365" custLinFactNeighborY="-1504"/>
      <dgm:spPr/>
      <dgm:t>
        <a:bodyPr/>
        <a:lstStyle/>
        <a:p>
          <a:endParaRPr lang="ru-RU"/>
        </a:p>
      </dgm:t>
    </dgm:pt>
    <dgm:pt modelId="{B82F9B84-B5DA-4A7D-92BE-1E55917F1AAA}" type="pres">
      <dgm:prSet presAssocID="{1C41C491-ECF1-45CA-932A-E63D570E21C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9DA6E7-94F9-45D4-8022-50A742712450}" type="pres">
      <dgm:prSet presAssocID="{47B11B0B-7F20-4862-A535-70C809328728}" presName="circ3" presStyleLbl="vennNode1" presStyleIdx="2" presStyleCnt="4"/>
      <dgm:spPr/>
      <dgm:t>
        <a:bodyPr/>
        <a:lstStyle/>
        <a:p>
          <a:endParaRPr lang="ru-RU"/>
        </a:p>
      </dgm:t>
    </dgm:pt>
    <dgm:pt modelId="{A2049083-C904-4490-B51A-493A2266D940}" type="pres">
      <dgm:prSet presAssocID="{47B11B0B-7F20-4862-A535-70C80932872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24792-281C-403B-8B0F-BE68C7A7B58D}" type="pres">
      <dgm:prSet presAssocID="{20E3E784-AB74-4F1C-910E-B8093DD9534E}" presName="circ4" presStyleLbl="vennNode1" presStyleIdx="3" presStyleCnt="4" custScaleX="119735" custLinFactNeighborX="-16373" custLinFactNeighborY="2025"/>
      <dgm:spPr/>
      <dgm:t>
        <a:bodyPr/>
        <a:lstStyle/>
        <a:p>
          <a:endParaRPr lang="ru-RU"/>
        </a:p>
      </dgm:t>
    </dgm:pt>
    <dgm:pt modelId="{90FB2ABA-443C-439F-A62B-3EEB5B7A6017}" type="pres">
      <dgm:prSet presAssocID="{20E3E784-AB74-4F1C-910E-B8093DD9534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AC3D14-0A08-4886-BE42-E3950DB07712}" type="presOf" srcId="{47B11B0B-7F20-4862-A535-70C809328728}" destId="{019DA6E7-94F9-45D4-8022-50A742712450}" srcOrd="0" destOrd="0" presId="urn:microsoft.com/office/officeart/2005/8/layout/venn1"/>
    <dgm:cxn modelId="{BCD4A88E-2157-4DDA-9CF9-7CFDE9761F62}" type="presOf" srcId="{1C41C491-ECF1-45CA-932A-E63D570E21C3}" destId="{405B4483-26CE-455C-ACBB-E6170E609ABB}" srcOrd="0" destOrd="0" presId="urn:microsoft.com/office/officeart/2005/8/layout/venn1"/>
    <dgm:cxn modelId="{B0327A2D-EEFE-40B4-B074-40C37004D45A}" srcId="{7302370F-7C9C-4C42-BE83-6EDCA498081E}" destId="{BA1C66FF-B076-4950-8692-6B29DD04567D}" srcOrd="0" destOrd="0" parTransId="{2A6D4E01-6EFA-4C8F-91DD-2FF20E92083F}" sibTransId="{92F99F8D-89FB-4D9A-8C25-7A23BBFFAD63}"/>
    <dgm:cxn modelId="{4B020812-F91F-43BA-8B20-CD2C34E5EC80}" srcId="{7302370F-7C9C-4C42-BE83-6EDCA498081E}" destId="{47B11B0B-7F20-4862-A535-70C809328728}" srcOrd="2" destOrd="0" parTransId="{FDB0B561-0124-4A60-A442-EF4E4625C478}" sibTransId="{03020466-F763-4C06-8C01-C5AF385E3F96}"/>
    <dgm:cxn modelId="{4EA81407-5C38-4526-90E8-9B6BE1AE6515}" type="presOf" srcId="{20E3E784-AB74-4F1C-910E-B8093DD9534E}" destId="{90FB2ABA-443C-439F-A62B-3EEB5B7A6017}" srcOrd="1" destOrd="0" presId="urn:microsoft.com/office/officeart/2005/8/layout/venn1"/>
    <dgm:cxn modelId="{23D50893-7BD7-4A5B-AB31-F94866D85917}" type="presOf" srcId="{7302370F-7C9C-4C42-BE83-6EDCA498081E}" destId="{A2A2F914-4558-42B1-8296-7A47C9B0918D}" srcOrd="0" destOrd="0" presId="urn:microsoft.com/office/officeart/2005/8/layout/venn1"/>
    <dgm:cxn modelId="{12CC4A34-4802-47D3-ACE0-EF535381BCE6}" type="presOf" srcId="{BA1C66FF-B076-4950-8692-6B29DD04567D}" destId="{748BF1EA-A513-47E8-916B-1B9E93745837}" srcOrd="1" destOrd="0" presId="urn:microsoft.com/office/officeart/2005/8/layout/venn1"/>
    <dgm:cxn modelId="{EA90923F-33E4-4786-9D5E-492D85DAA20E}" srcId="{7302370F-7C9C-4C42-BE83-6EDCA498081E}" destId="{20E3E784-AB74-4F1C-910E-B8093DD9534E}" srcOrd="3" destOrd="0" parTransId="{FCF22270-337A-4C7F-BA45-4B2DEB1E9BE2}" sibTransId="{D94E2AB2-B298-4543-8C9C-BAE83F098BE0}"/>
    <dgm:cxn modelId="{A0675E60-69F2-46B6-B6D0-61F6B8C08408}" type="presOf" srcId="{1C41C491-ECF1-45CA-932A-E63D570E21C3}" destId="{B82F9B84-B5DA-4A7D-92BE-1E55917F1AAA}" srcOrd="1" destOrd="0" presId="urn:microsoft.com/office/officeart/2005/8/layout/venn1"/>
    <dgm:cxn modelId="{1D1EFADA-B514-479C-B87F-4228839F6AAC}" type="presOf" srcId="{47B11B0B-7F20-4862-A535-70C809328728}" destId="{A2049083-C904-4490-B51A-493A2266D940}" srcOrd="1" destOrd="0" presId="urn:microsoft.com/office/officeart/2005/8/layout/venn1"/>
    <dgm:cxn modelId="{6BA7D4DA-046F-4FB9-845C-A561C30AF9A5}" srcId="{7302370F-7C9C-4C42-BE83-6EDCA498081E}" destId="{1C41C491-ECF1-45CA-932A-E63D570E21C3}" srcOrd="1" destOrd="0" parTransId="{536C107B-9A3C-43B0-A370-5E576FDFCF67}" sibTransId="{58CFBB44-A448-4C10-8384-2288C3AEDF9F}"/>
    <dgm:cxn modelId="{79B70F84-DBA9-4473-AFC2-A9BAB3C0BAF2}" type="presOf" srcId="{BA1C66FF-B076-4950-8692-6B29DD04567D}" destId="{7572F065-BA2E-4C23-9199-6036DE2F8816}" srcOrd="0" destOrd="0" presId="urn:microsoft.com/office/officeart/2005/8/layout/venn1"/>
    <dgm:cxn modelId="{19BE557C-4559-46ED-AF0C-5BC6AA018E63}" type="presOf" srcId="{20E3E784-AB74-4F1C-910E-B8093DD9534E}" destId="{FC324792-281C-403B-8B0F-BE68C7A7B58D}" srcOrd="0" destOrd="0" presId="urn:microsoft.com/office/officeart/2005/8/layout/venn1"/>
    <dgm:cxn modelId="{2BB87A2D-01BD-4676-BBE7-943E6DB5D928}" type="presParOf" srcId="{A2A2F914-4558-42B1-8296-7A47C9B0918D}" destId="{7572F065-BA2E-4C23-9199-6036DE2F8816}" srcOrd="0" destOrd="0" presId="urn:microsoft.com/office/officeart/2005/8/layout/venn1"/>
    <dgm:cxn modelId="{CCE74D14-1A43-42C5-B76D-8384ED6476F5}" type="presParOf" srcId="{A2A2F914-4558-42B1-8296-7A47C9B0918D}" destId="{748BF1EA-A513-47E8-916B-1B9E93745837}" srcOrd="1" destOrd="0" presId="urn:microsoft.com/office/officeart/2005/8/layout/venn1"/>
    <dgm:cxn modelId="{F77F1553-2C80-46CD-A204-18B68D6B4ECF}" type="presParOf" srcId="{A2A2F914-4558-42B1-8296-7A47C9B0918D}" destId="{405B4483-26CE-455C-ACBB-E6170E609ABB}" srcOrd="2" destOrd="0" presId="urn:microsoft.com/office/officeart/2005/8/layout/venn1"/>
    <dgm:cxn modelId="{58AD0915-5FDD-4D63-8CEE-5CB08F2FFCC9}" type="presParOf" srcId="{A2A2F914-4558-42B1-8296-7A47C9B0918D}" destId="{B82F9B84-B5DA-4A7D-92BE-1E55917F1AAA}" srcOrd="3" destOrd="0" presId="urn:microsoft.com/office/officeart/2005/8/layout/venn1"/>
    <dgm:cxn modelId="{DEE96373-26AE-446A-A292-5A4409CF5388}" type="presParOf" srcId="{A2A2F914-4558-42B1-8296-7A47C9B0918D}" destId="{019DA6E7-94F9-45D4-8022-50A742712450}" srcOrd="4" destOrd="0" presId="urn:microsoft.com/office/officeart/2005/8/layout/venn1"/>
    <dgm:cxn modelId="{37F63BDF-F129-4807-8A17-0C43725AFADE}" type="presParOf" srcId="{A2A2F914-4558-42B1-8296-7A47C9B0918D}" destId="{A2049083-C904-4490-B51A-493A2266D940}" srcOrd="5" destOrd="0" presId="urn:microsoft.com/office/officeart/2005/8/layout/venn1"/>
    <dgm:cxn modelId="{FDFA40B6-FCDB-4E0C-8BC5-8C5AE6C6BFD9}" type="presParOf" srcId="{A2A2F914-4558-42B1-8296-7A47C9B0918D}" destId="{FC324792-281C-403B-8B0F-BE68C7A7B58D}" srcOrd="6" destOrd="0" presId="urn:microsoft.com/office/officeart/2005/8/layout/venn1"/>
    <dgm:cxn modelId="{E6913688-925E-4FE3-A156-EC7029EA6E32}" type="presParOf" srcId="{A2A2F914-4558-42B1-8296-7A47C9B0918D}" destId="{90FB2ABA-443C-439F-A62B-3EEB5B7A6017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E887C7-6B23-45E0-9ACE-8F4CA9A58769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1B6E3FF-8CF1-486E-9E82-A029F769B61C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стимулирует действие речевых зон коры головного мозга 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BC2D4EF7-33E8-4BB7-9AE2-E46099D480DE}" type="parTrans" cxnId="{9BAEA264-880D-49B4-828D-D0990C31C74A}">
      <dgm:prSet/>
      <dgm:spPr/>
      <dgm:t>
        <a:bodyPr/>
        <a:lstStyle/>
        <a:p>
          <a:endParaRPr lang="ru-RU"/>
        </a:p>
      </dgm:t>
    </dgm:pt>
    <dgm:pt modelId="{FB63D860-168C-4B49-AE62-2E9AC8D72AB8}" type="sibTrans" cxnId="{9BAEA264-880D-49B4-828D-D0990C31C74A}">
      <dgm:prSet/>
      <dgm:spPr/>
      <dgm:t>
        <a:bodyPr/>
        <a:lstStyle/>
        <a:p>
          <a:endParaRPr lang="ru-RU"/>
        </a:p>
      </dgm:t>
    </dgm:pt>
    <dgm:pt modelId="{3E677118-9830-4740-95DF-327B35882C8B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формирует ассоциативно-образное мышление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0153030D-886E-4277-9308-1E172AC922D7}" type="parTrans" cxnId="{645AC5AC-9540-4C7E-97A5-776728959006}">
      <dgm:prSet/>
      <dgm:spPr/>
      <dgm:t>
        <a:bodyPr/>
        <a:lstStyle/>
        <a:p>
          <a:endParaRPr lang="ru-RU"/>
        </a:p>
      </dgm:t>
    </dgm:pt>
    <dgm:pt modelId="{12C935D8-6F7A-4CDF-B3B2-4FD4D423CC0B}" type="sibTrans" cxnId="{645AC5AC-9540-4C7E-97A5-776728959006}">
      <dgm:prSet/>
      <dgm:spPr/>
      <dgm:t>
        <a:bodyPr/>
        <a:lstStyle/>
        <a:p>
          <a:endParaRPr lang="ru-RU"/>
        </a:p>
      </dgm:t>
    </dgm:pt>
    <dgm:pt modelId="{BBC0B5DF-BAEA-4C9F-A49D-E97EBBC44486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облегчает будущим школьникам усвоение навыков письма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25D0ACA8-3F6B-40C8-8D9B-F37303804CB3}" type="parTrans" cxnId="{97FE30A0-3342-484E-828A-A1884548DF1A}">
      <dgm:prSet/>
      <dgm:spPr/>
      <dgm:t>
        <a:bodyPr/>
        <a:lstStyle/>
        <a:p>
          <a:endParaRPr lang="ru-RU"/>
        </a:p>
      </dgm:t>
    </dgm:pt>
    <dgm:pt modelId="{2EC31761-1542-4EB5-A63E-B71E2FF83058}" type="sibTrans" cxnId="{97FE30A0-3342-484E-828A-A1884548DF1A}">
      <dgm:prSet/>
      <dgm:spPr/>
      <dgm:t>
        <a:bodyPr/>
        <a:lstStyle/>
        <a:p>
          <a:endParaRPr lang="ru-RU"/>
        </a:p>
      </dgm:t>
    </dgm:pt>
    <dgm:pt modelId="{3DEDBCD2-C482-46A7-85FC-CB2B79499468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совершенствует внимание и память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002060"/>
            </a:solidFill>
            <a:effectLst/>
          </a:endParaRPr>
        </a:p>
      </dgm:t>
    </dgm:pt>
    <dgm:pt modelId="{A4261145-9781-4877-B725-893A008CC7F7}" type="parTrans" cxnId="{6DD908BE-20CF-49CF-B6FD-BA1ACC44CE48}">
      <dgm:prSet/>
      <dgm:spPr/>
      <dgm:t>
        <a:bodyPr/>
        <a:lstStyle/>
        <a:p>
          <a:endParaRPr lang="ru-RU"/>
        </a:p>
      </dgm:t>
    </dgm:pt>
    <dgm:pt modelId="{FF4FAF38-BCFD-4E38-940C-D673EC298A1E}" type="sibTrans" cxnId="{6DD908BE-20CF-49CF-B6FD-BA1ACC44CE48}">
      <dgm:prSet/>
      <dgm:spPr/>
      <dgm:t>
        <a:bodyPr/>
        <a:lstStyle/>
        <a:p>
          <a:endParaRPr lang="ru-RU"/>
        </a:p>
      </dgm:t>
    </dgm:pt>
    <dgm:pt modelId="{2E8481F4-6505-433D-A44E-BE4211CBD3FA}" type="pres">
      <dgm:prSet presAssocID="{A2E887C7-6B23-45E0-9ACE-8F4CA9A58769}" presName="compositeShape" presStyleCnt="0">
        <dgm:presLayoutVars>
          <dgm:chMax val="7"/>
          <dgm:dir/>
          <dgm:resizeHandles val="exact"/>
        </dgm:presLayoutVars>
      </dgm:prSet>
      <dgm:spPr/>
    </dgm:pt>
    <dgm:pt modelId="{489B58BE-B9D3-4680-B266-41047930BDB2}" type="pres">
      <dgm:prSet presAssocID="{11B6E3FF-8CF1-486E-9E82-A029F769B61C}" presName="circ1" presStyleLbl="vennNode1" presStyleIdx="0" presStyleCnt="4" custScaleY="90882"/>
      <dgm:spPr/>
      <dgm:t>
        <a:bodyPr/>
        <a:lstStyle/>
        <a:p>
          <a:endParaRPr lang="ru-RU"/>
        </a:p>
      </dgm:t>
    </dgm:pt>
    <dgm:pt modelId="{64899AE4-2335-4FD9-9291-E9AA3828477C}" type="pres">
      <dgm:prSet presAssocID="{11B6E3FF-8CF1-486E-9E82-A029F769B61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C71AB-3FEF-4AE1-A761-1277DE310BAB}" type="pres">
      <dgm:prSet presAssocID="{3E677118-9830-4740-95DF-327B35882C8B}" presName="circ2" presStyleLbl="vennNode1" presStyleIdx="1" presStyleCnt="4" custScaleX="121038"/>
      <dgm:spPr/>
      <dgm:t>
        <a:bodyPr/>
        <a:lstStyle/>
        <a:p>
          <a:endParaRPr lang="ru-RU"/>
        </a:p>
      </dgm:t>
    </dgm:pt>
    <dgm:pt modelId="{2CF72F7A-1900-43B0-B019-0E2B205210F6}" type="pres">
      <dgm:prSet presAssocID="{3E677118-9830-4740-95DF-327B35882C8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D6157-5348-491B-8914-740333A7D9F7}" type="pres">
      <dgm:prSet presAssocID="{BBC0B5DF-BAEA-4C9F-A49D-E97EBBC44486}" presName="circ3" presStyleLbl="vennNode1" presStyleIdx="2" presStyleCnt="4"/>
      <dgm:spPr/>
      <dgm:t>
        <a:bodyPr/>
        <a:lstStyle/>
        <a:p>
          <a:endParaRPr lang="ru-RU"/>
        </a:p>
      </dgm:t>
    </dgm:pt>
    <dgm:pt modelId="{7C9BEA15-CDA3-4C93-894A-6079CFAD8318}" type="pres">
      <dgm:prSet presAssocID="{BBC0B5DF-BAEA-4C9F-A49D-E97EBBC4448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58271-EEA7-42CB-979C-65F5312DF583}" type="pres">
      <dgm:prSet presAssocID="{3DEDBCD2-C482-46A7-85FC-CB2B79499468}" presName="circ4" presStyleLbl="vennNode1" presStyleIdx="3" presStyleCnt="4" custScaleX="122801"/>
      <dgm:spPr/>
      <dgm:t>
        <a:bodyPr/>
        <a:lstStyle/>
        <a:p>
          <a:endParaRPr lang="ru-RU"/>
        </a:p>
      </dgm:t>
    </dgm:pt>
    <dgm:pt modelId="{CE79D43B-C5FD-481A-B950-8AB78A845A9C}" type="pres">
      <dgm:prSet presAssocID="{3DEDBCD2-C482-46A7-85FC-CB2B7949946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FE30A0-3342-484E-828A-A1884548DF1A}" srcId="{A2E887C7-6B23-45E0-9ACE-8F4CA9A58769}" destId="{BBC0B5DF-BAEA-4C9F-A49D-E97EBBC44486}" srcOrd="2" destOrd="0" parTransId="{25D0ACA8-3F6B-40C8-8D9B-F37303804CB3}" sibTransId="{2EC31761-1542-4EB5-A63E-B71E2FF83058}"/>
    <dgm:cxn modelId="{3987C186-2FD8-4D80-84D1-5E6F51D4D543}" type="presOf" srcId="{BBC0B5DF-BAEA-4C9F-A49D-E97EBBC44486}" destId="{551D6157-5348-491B-8914-740333A7D9F7}" srcOrd="0" destOrd="0" presId="urn:microsoft.com/office/officeart/2005/8/layout/venn1"/>
    <dgm:cxn modelId="{9BAEA264-880D-49B4-828D-D0990C31C74A}" srcId="{A2E887C7-6B23-45E0-9ACE-8F4CA9A58769}" destId="{11B6E3FF-8CF1-486E-9E82-A029F769B61C}" srcOrd="0" destOrd="0" parTransId="{BC2D4EF7-33E8-4BB7-9AE2-E46099D480DE}" sibTransId="{FB63D860-168C-4B49-AE62-2E9AC8D72AB8}"/>
    <dgm:cxn modelId="{CF949D67-24DF-4430-ADD9-C5138E3A45F0}" type="presOf" srcId="{A2E887C7-6B23-45E0-9ACE-8F4CA9A58769}" destId="{2E8481F4-6505-433D-A44E-BE4211CBD3FA}" srcOrd="0" destOrd="0" presId="urn:microsoft.com/office/officeart/2005/8/layout/venn1"/>
    <dgm:cxn modelId="{1328C4EA-0CB2-4A40-A198-98DFF2079245}" type="presOf" srcId="{3DEDBCD2-C482-46A7-85FC-CB2B79499468}" destId="{CE79D43B-C5FD-481A-B950-8AB78A845A9C}" srcOrd="1" destOrd="0" presId="urn:microsoft.com/office/officeart/2005/8/layout/venn1"/>
    <dgm:cxn modelId="{CCBDCD3F-1F9F-40EA-8A26-EC4C6D087629}" type="presOf" srcId="{11B6E3FF-8CF1-486E-9E82-A029F769B61C}" destId="{489B58BE-B9D3-4680-B266-41047930BDB2}" srcOrd="0" destOrd="0" presId="urn:microsoft.com/office/officeart/2005/8/layout/venn1"/>
    <dgm:cxn modelId="{645AC5AC-9540-4C7E-97A5-776728959006}" srcId="{A2E887C7-6B23-45E0-9ACE-8F4CA9A58769}" destId="{3E677118-9830-4740-95DF-327B35882C8B}" srcOrd="1" destOrd="0" parTransId="{0153030D-886E-4277-9308-1E172AC922D7}" sibTransId="{12C935D8-6F7A-4CDF-B3B2-4FD4D423CC0B}"/>
    <dgm:cxn modelId="{C7995412-D284-4A80-B3EB-E80292039C13}" type="presOf" srcId="{11B6E3FF-8CF1-486E-9E82-A029F769B61C}" destId="{64899AE4-2335-4FD9-9291-E9AA3828477C}" srcOrd="1" destOrd="0" presId="urn:microsoft.com/office/officeart/2005/8/layout/venn1"/>
    <dgm:cxn modelId="{A2486E65-4C2B-43C5-AFBB-B2F19B563615}" type="presOf" srcId="{3E677118-9830-4740-95DF-327B35882C8B}" destId="{2CF72F7A-1900-43B0-B019-0E2B205210F6}" srcOrd="1" destOrd="0" presId="urn:microsoft.com/office/officeart/2005/8/layout/venn1"/>
    <dgm:cxn modelId="{F01719C0-81B7-4CD7-8DF4-D5687F6AD491}" type="presOf" srcId="{BBC0B5DF-BAEA-4C9F-A49D-E97EBBC44486}" destId="{7C9BEA15-CDA3-4C93-894A-6079CFAD8318}" srcOrd="1" destOrd="0" presId="urn:microsoft.com/office/officeart/2005/8/layout/venn1"/>
    <dgm:cxn modelId="{9A0AD3E5-D94B-4842-9A33-DD5F17AF0117}" type="presOf" srcId="{3E677118-9830-4740-95DF-327B35882C8B}" destId="{D1EC71AB-3FEF-4AE1-A761-1277DE310BAB}" srcOrd="0" destOrd="0" presId="urn:microsoft.com/office/officeart/2005/8/layout/venn1"/>
    <dgm:cxn modelId="{C5E7BF24-EF3C-4396-A479-743A6D9D81D6}" type="presOf" srcId="{3DEDBCD2-C482-46A7-85FC-CB2B79499468}" destId="{7D158271-EEA7-42CB-979C-65F5312DF583}" srcOrd="0" destOrd="0" presId="urn:microsoft.com/office/officeart/2005/8/layout/venn1"/>
    <dgm:cxn modelId="{6DD908BE-20CF-49CF-B6FD-BA1ACC44CE48}" srcId="{A2E887C7-6B23-45E0-9ACE-8F4CA9A58769}" destId="{3DEDBCD2-C482-46A7-85FC-CB2B79499468}" srcOrd="3" destOrd="0" parTransId="{A4261145-9781-4877-B725-893A008CC7F7}" sibTransId="{FF4FAF38-BCFD-4E38-940C-D673EC298A1E}"/>
    <dgm:cxn modelId="{A318C6BA-F893-4AC3-8C30-BC1A5478DBC4}" type="presParOf" srcId="{2E8481F4-6505-433D-A44E-BE4211CBD3FA}" destId="{489B58BE-B9D3-4680-B266-41047930BDB2}" srcOrd="0" destOrd="0" presId="urn:microsoft.com/office/officeart/2005/8/layout/venn1"/>
    <dgm:cxn modelId="{7C1C5FF8-AA77-493B-B9B5-FEA847EEACB6}" type="presParOf" srcId="{2E8481F4-6505-433D-A44E-BE4211CBD3FA}" destId="{64899AE4-2335-4FD9-9291-E9AA3828477C}" srcOrd="1" destOrd="0" presId="urn:microsoft.com/office/officeart/2005/8/layout/venn1"/>
    <dgm:cxn modelId="{551D017A-7621-436F-9171-7A10E72E0B5F}" type="presParOf" srcId="{2E8481F4-6505-433D-A44E-BE4211CBD3FA}" destId="{D1EC71AB-3FEF-4AE1-A761-1277DE310BAB}" srcOrd="2" destOrd="0" presId="urn:microsoft.com/office/officeart/2005/8/layout/venn1"/>
    <dgm:cxn modelId="{E5F3CD37-9F5E-4D9C-9654-BCC0D69B2586}" type="presParOf" srcId="{2E8481F4-6505-433D-A44E-BE4211CBD3FA}" destId="{2CF72F7A-1900-43B0-B019-0E2B205210F6}" srcOrd="3" destOrd="0" presId="urn:microsoft.com/office/officeart/2005/8/layout/venn1"/>
    <dgm:cxn modelId="{B85300F6-E8B0-4A31-A84A-D08FC095243D}" type="presParOf" srcId="{2E8481F4-6505-433D-A44E-BE4211CBD3FA}" destId="{551D6157-5348-491B-8914-740333A7D9F7}" srcOrd="4" destOrd="0" presId="urn:microsoft.com/office/officeart/2005/8/layout/venn1"/>
    <dgm:cxn modelId="{60831C0C-CFDC-4A19-9C41-A85D746FD83C}" type="presParOf" srcId="{2E8481F4-6505-433D-A44E-BE4211CBD3FA}" destId="{7C9BEA15-CDA3-4C93-894A-6079CFAD8318}" srcOrd="5" destOrd="0" presId="urn:microsoft.com/office/officeart/2005/8/layout/venn1"/>
    <dgm:cxn modelId="{A1635C84-E157-4AF6-B75C-7E7FB71DBA98}" type="presParOf" srcId="{2E8481F4-6505-433D-A44E-BE4211CBD3FA}" destId="{7D158271-EEA7-42CB-979C-65F5312DF583}" srcOrd="6" destOrd="0" presId="urn:microsoft.com/office/officeart/2005/8/layout/venn1"/>
    <dgm:cxn modelId="{E8E29577-EE89-42A0-B0F9-9F64D0966084}" type="presParOf" srcId="{2E8481F4-6505-433D-A44E-BE4211CBD3FA}" destId="{CE79D43B-C5FD-481A-B950-8AB78A845A9C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2282F8-F946-461F-B192-CC0C0D171F4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D4872A65-C8FF-49BF-A98D-A8E734B5B0C0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0" i="0" dirty="0" smtClean="0"/>
            <a:t>повышаются защитные свойства верхних дыхательных путей и всего организма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F06FA77D-B52C-4571-813B-A007ECEE0933}" type="parTrans" cxnId="{C827B502-FA29-49F7-8AD0-6C2F62134D93}">
      <dgm:prSet/>
      <dgm:spPr/>
      <dgm:t>
        <a:bodyPr/>
        <a:lstStyle/>
        <a:p>
          <a:endParaRPr lang="ru-RU"/>
        </a:p>
      </dgm:t>
    </dgm:pt>
    <dgm:pt modelId="{ED2B0D9D-CC20-4C1A-B2F2-6F598419C7E3}" type="sibTrans" cxnId="{C827B502-FA29-49F7-8AD0-6C2F62134D93}">
      <dgm:prSet/>
      <dgm:spPr/>
      <dgm:t>
        <a:bodyPr/>
        <a:lstStyle/>
        <a:p>
          <a:endParaRPr lang="ru-RU"/>
        </a:p>
      </dgm:t>
    </dgm:pt>
    <dgm:pt modelId="{F9B60852-5449-4B36-A7D8-9272959C8689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0" i="0" dirty="0" smtClean="0"/>
            <a:t>нормализуется </a:t>
          </a:r>
          <a:r>
            <a:rPr lang="ru-RU" sz="1800" b="0" i="0" dirty="0" err="1" smtClean="0"/>
            <a:t>вегето-сосудистый</a:t>
          </a:r>
          <a:r>
            <a:rPr lang="ru-RU" sz="1800" b="0" i="0" dirty="0" smtClean="0"/>
            <a:t> тонус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25096C9A-20B3-42FE-8D28-0ACFD5052541}" type="parTrans" cxnId="{BCAFD505-7BC6-4BA2-A032-B9B68A259B24}">
      <dgm:prSet/>
      <dgm:spPr/>
      <dgm:t>
        <a:bodyPr/>
        <a:lstStyle/>
        <a:p>
          <a:endParaRPr lang="ru-RU"/>
        </a:p>
      </dgm:t>
    </dgm:pt>
    <dgm:pt modelId="{8FF379AC-1BBC-44C4-9FED-35FAFB97CDD2}" type="sibTrans" cxnId="{BCAFD505-7BC6-4BA2-A032-B9B68A259B24}">
      <dgm:prSet/>
      <dgm:spPr/>
      <dgm:t>
        <a:bodyPr/>
        <a:lstStyle/>
        <a:p>
          <a:endParaRPr lang="ru-RU"/>
        </a:p>
      </dgm:t>
    </dgm:pt>
    <dgm:pt modelId="{CCFF3362-BF17-456D-8F50-EE48312F0F46}">
      <dgm:prSet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0" i="0" dirty="0" smtClean="0"/>
            <a:t>Нормализуется деятельность вестибулярного аппарата и эндокринных желез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A41423B9-5AC4-4404-8326-C99B231D3E8F}" type="parTrans" cxnId="{F948D496-9B54-4BC7-A83A-70550B30B117}">
      <dgm:prSet/>
      <dgm:spPr/>
      <dgm:t>
        <a:bodyPr/>
        <a:lstStyle/>
        <a:p>
          <a:endParaRPr lang="ru-RU"/>
        </a:p>
      </dgm:t>
    </dgm:pt>
    <dgm:pt modelId="{9EAABB81-DE06-46BF-B153-27A062A0C975}" type="sibTrans" cxnId="{F948D496-9B54-4BC7-A83A-70550B30B117}">
      <dgm:prSet/>
      <dgm:spPr/>
      <dgm:t>
        <a:bodyPr/>
        <a:lstStyle/>
        <a:p>
          <a:endParaRPr lang="ru-RU"/>
        </a:p>
      </dgm:t>
    </dgm:pt>
    <dgm:pt modelId="{DA63432B-D0A2-489B-8B34-5F3B5D2F1AAE}">
      <dgm:prSet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1800" b="0" i="0" dirty="0" smtClean="0"/>
            <a:t>Частота заболеваний верхних дыхательных путей снижается</a:t>
          </a:r>
          <a:endParaRPr lang="ru-RU" sz="18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177517D3-871E-40AE-85F7-66329EE3BDE7}" type="parTrans" cxnId="{EEFEEDB9-FB74-4FE6-8D44-7E707E618CFF}">
      <dgm:prSet/>
      <dgm:spPr/>
      <dgm:t>
        <a:bodyPr/>
        <a:lstStyle/>
        <a:p>
          <a:endParaRPr lang="ru-RU"/>
        </a:p>
      </dgm:t>
    </dgm:pt>
    <dgm:pt modelId="{8B099835-39CA-42D4-B72F-59626F26500C}" type="sibTrans" cxnId="{EEFEEDB9-FB74-4FE6-8D44-7E707E618CFF}">
      <dgm:prSet/>
      <dgm:spPr/>
      <dgm:t>
        <a:bodyPr/>
        <a:lstStyle/>
        <a:p>
          <a:endParaRPr lang="ru-RU"/>
        </a:p>
      </dgm:t>
    </dgm:pt>
    <dgm:pt modelId="{B840047F-AE3B-4368-BF07-78636DFD2786}" type="pres">
      <dgm:prSet presAssocID="{C52282F8-F946-461F-B192-CC0C0D171F48}" presName="compositeShape" presStyleCnt="0">
        <dgm:presLayoutVars>
          <dgm:chMax val="7"/>
          <dgm:dir/>
          <dgm:resizeHandles val="exact"/>
        </dgm:presLayoutVars>
      </dgm:prSet>
      <dgm:spPr/>
    </dgm:pt>
    <dgm:pt modelId="{FEF988B1-6B7D-454C-BE45-9343F5352913}" type="pres">
      <dgm:prSet presAssocID="{D4872A65-C8FF-49BF-A98D-A8E734B5B0C0}" presName="circ1" presStyleLbl="vennNode1" presStyleIdx="0" presStyleCnt="4"/>
      <dgm:spPr/>
      <dgm:t>
        <a:bodyPr/>
        <a:lstStyle/>
        <a:p>
          <a:endParaRPr lang="ru-RU"/>
        </a:p>
      </dgm:t>
    </dgm:pt>
    <dgm:pt modelId="{0EB9123A-DC62-4E4E-8A0B-0DC1FB066710}" type="pres">
      <dgm:prSet presAssocID="{D4872A65-C8FF-49BF-A98D-A8E734B5B0C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C7726-1B4D-483E-B20E-6191CD3A0D53}" type="pres">
      <dgm:prSet presAssocID="{F9B60852-5449-4B36-A7D8-9272959C8689}" presName="circ2" presStyleLbl="vennNode1" presStyleIdx="1" presStyleCnt="4"/>
      <dgm:spPr/>
      <dgm:t>
        <a:bodyPr/>
        <a:lstStyle/>
        <a:p>
          <a:endParaRPr lang="ru-RU"/>
        </a:p>
      </dgm:t>
    </dgm:pt>
    <dgm:pt modelId="{3E89C382-BAE0-422E-8524-AF3D56C5E8D5}" type="pres">
      <dgm:prSet presAssocID="{F9B60852-5449-4B36-A7D8-9272959C868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AF528-E10A-4746-9439-36BF10422F7A}" type="pres">
      <dgm:prSet presAssocID="{CCFF3362-BF17-456D-8F50-EE48312F0F46}" presName="circ3" presStyleLbl="vennNode1" presStyleIdx="2" presStyleCnt="4"/>
      <dgm:spPr/>
      <dgm:t>
        <a:bodyPr/>
        <a:lstStyle/>
        <a:p>
          <a:endParaRPr lang="ru-RU"/>
        </a:p>
      </dgm:t>
    </dgm:pt>
    <dgm:pt modelId="{64B6F3F0-4180-4D60-9415-DA297F1FFE13}" type="pres">
      <dgm:prSet presAssocID="{CCFF3362-BF17-456D-8F50-EE48312F0F4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69F04-C179-48F3-877E-19C575A231C4}" type="pres">
      <dgm:prSet presAssocID="{DA63432B-D0A2-489B-8B34-5F3B5D2F1AAE}" presName="circ4" presStyleLbl="vennNode1" presStyleIdx="3" presStyleCnt="4"/>
      <dgm:spPr/>
      <dgm:t>
        <a:bodyPr/>
        <a:lstStyle/>
        <a:p>
          <a:endParaRPr lang="ru-RU"/>
        </a:p>
      </dgm:t>
    </dgm:pt>
    <dgm:pt modelId="{825DF28E-6DF8-4826-981C-D0E11E73D745}" type="pres">
      <dgm:prSet presAssocID="{DA63432B-D0A2-489B-8B34-5F3B5D2F1AA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48D496-9B54-4BC7-A83A-70550B30B117}" srcId="{C52282F8-F946-461F-B192-CC0C0D171F48}" destId="{CCFF3362-BF17-456D-8F50-EE48312F0F46}" srcOrd="2" destOrd="0" parTransId="{A41423B9-5AC4-4404-8326-C99B231D3E8F}" sibTransId="{9EAABB81-DE06-46BF-B153-27A062A0C975}"/>
    <dgm:cxn modelId="{C827B502-FA29-49F7-8AD0-6C2F62134D93}" srcId="{C52282F8-F946-461F-B192-CC0C0D171F48}" destId="{D4872A65-C8FF-49BF-A98D-A8E734B5B0C0}" srcOrd="0" destOrd="0" parTransId="{F06FA77D-B52C-4571-813B-A007ECEE0933}" sibTransId="{ED2B0D9D-CC20-4C1A-B2F2-6F598419C7E3}"/>
    <dgm:cxn modelId="{EEF25EE0-DFBF-4CF1-ADD9-4D32DD4410F8}" type="presOf" srcId="{D4872A65-C8FF-49BF-A98D-A8E734B5B0C0}" destId="{0EB9123A-DC62-4E4E-8A0B-0DC1FB066710}" srcOrd="0" destOrd="0" presId="urn:microsoft.com/office/officeart/2005/8/layout/venn1"/>
    <dgm:cxn modelId="{5DA629B2-DBC9-40C4-A541-60A3FA903244}" type="presOf" srcId="{DA63432B-D0A2-489B-8B34-5F3B5D2F1AAE}" destId="{825DF28E-6DF8-4826-981C-D0E11E73D745}" srcOrd="1" destOrd="0" presId="urn:microsoft.com/office/officeart/2005/8/layout/venn1"/>
    <dgm:cxn modelId="{BCAFD505-7BC6-4BA2-A032-B9B68A259B24}" srcId="{C52282F8-F946-461F-B192-CC0C0D171F48}" destId="{F9B60852-5449-4B36-A7D8-9272959C8689}" srcOrd="1" destOrd="0" parTransId="{25096C9A-20B3-42FE-8D28-0ACFD5052541}" sibTransId="{8FF379AC-1BBC-44C4-9FED-35FAFB97CDD2}"/>
    <dgm:cxn modelId="{64EE1F3E-69A0-4D80-879E-422F01CAADD8}" type="presOf" srcId="{CCFF3362-BF17-456D-8F50-EE48312F0F46}" destId="{64B6F3F0-4180-4D60-9415-DA297F1FFE13}" srcOrd="0" destOrd="0" presId="urn:microsoft.com/office/officeart/2005/8/layout/venn1"/>
    <dgm:cxn modelId="{F4AD9A83-2CCD-418A-871D-93BA3CF34B6E}" type="presOf" srcId="{CCFF3362-BF17-456D-8F50-EE48312F0F46}" destId="{8D6AF528-E10A-4746-9439-36BF10422F7A}" srcOrd="1" destOrd="0" presId="urn:microsoft.com/office/officeart/2005/8/layout/venn1"/>
    <dgm:cxn modelId="{EEFEEDB9-FB74-4FE6-8D44-7E707E618CFF}" srcId="{C52282F8-F946-461F-B192-CC0C0D171F48}" destId="{DA63432B-D0A2-489B-8B34-5F3B5D2F1AAE}" srcOrd="3" destOrd="0" parTransId="{177517D3-871E-40AE-85F7-66329EE3BDE7}" sibTransId="{8B099835-39CA-42D4-B72F-59626F26500C}"/>
    <dgm:cxn modelId="{3C30989B-717A-4C45-87B4-66541C95869E}" type="presOf" srcId="{C52282F8-F946-461F-B192-CC0C0D171F48}" destId="{B840047F-AE3B-4368-BF07-78636DFD2786}" srcOrd="0" destOrd="0" presId="urn:microsoft.com/office/officeart/2005/8/layout/venn1"/>
    <dgm:cxn modelId="{8CEB323E-17E7-436C-8BE9-57832F7DB559}" type="presOf" srcId="{F9B60852-5449-4B36-A7D8-9272959C8689}" destId="{3E89C382-BAE0-422E-8524-AF3D56C5E8D5}" srcOrd="0" destOrd="0" presId="urn:microsoft.com/office/officeart/2005/8/layout/venn1"/>
    <dgm:cxn modelId="{6B8AF338-E488-4C13-BD2E-A3FC52BB3EBE}" type="presOf" srcId="{D4872A65-C8FF-49BF-A98D-A8E734B5B0C0}" destId="{FEF988B1-6B7D-454C-BE45-9343F5352913}" srcOrd="1" destOrd="0" presId="urn:microsoft.com/office/officeart/2005/8/layout/venn1"/>
    <dgm:cxn modelId="{7B25A300-A2B5-4848-B63A-F4D9A85D3955}" type="presOf" srcId="{F9B60852-5449-4B36-A7D8-9272959C8689}" destId="{27CC7726-1B4D-483E-B20E-6191CD3A0D53}" srcOrd="1" destOrd="0" presId="urn:microsoft.com/office/officeart/2005/8/layout/venn1"/>
    <dgm:cxn modelId="{FB9CA274-78F5-45E0-A5D5-F52EA6C6CE01}" type="presOf" srcId="{DA63432B-D0A2-489B-8B34-5F3B5D2F1AAE}" destId="{5F969F04-C179-48F3-877E-19C575A231C4}" srcOrd="0" destOrd="0" presId="urn:microsoft.com/office/officeart/2005/8/layout/venn1"/>
    <dgm:cxn modelId="{4031E950-D59E-4F01-ABBC-A1F9BA4E8774}" type="presParOf" srcId="{B840047F-AE3B-4368-BF07-78636DFD2786}" destId="{FEF988B1-6B7D-454C-BE45-9343F5352913}" srcOrd="0" destOrd="0" presId="urn:microsoft.com/office/officeart/2005/8/layout/venn1"/>
    <dgm:cxn modelId="{C4B410EB-E500-46FB-A559-3446282A9964}" type="presParOf" srcId="{B840047F-AE3B-4368-BF07-78636DFD2786}" destId="{0EB9123A-DC62-4E4E-8A0B-0DC1FB066710}" srcOrd="1" destOrd="0" presId="urn:microsoft.com/office/officeart/2005/8/layout/venn1"/>
    <dgm:cxn modelId="{C4A155D6-0B75-4819-93A8-2331EED1CAE6}" type="presParOf" srcId="{B840047F-AE3B-4368-BF07-78636DFD2786}" destId="{27CC7726-1B4D-483E-B20E-6191CD3A0D53}" srcOrd="2" destOrd="0" presId="urn:microsoft.com/office/officeart/2005/8/layout/venn1"/>
    <dgm:cxn modelId="{53F5D2B2-A52C-44EA-8DA9-470A26A0A19E}" type="presParOf" srcId="{B840047F-AE3B-4368-BF07-78636DFD2786}" destId="{3E89C382-BAE0-422E-8524-AF3D56C5E8D5}" srcOrd="3" destOrd="0" presId="urn:microsoft.com/office/officeart/2005/8/layout/venn1"/>
    <dgm:cxn modelId="{C5E24BE7-0BBD-410F-A0D2-5F225518AE08}" type="presParOf" srcId="{B840047F-AE3B-4368-BF07-78636DFD2786}" destId="{8D6AF528-E10A-4746-9439-36BF10422F7A}" srcOrd="4" destOrd="0" presId="urn:microsoft.com/office/officeart/2005/8/layout/venn1"/>
    <dgm:cxn modelId="{B8313DF6-5104-42E1-A4D9-7AA50A8E335A}" type="presParOf" srcId="{B840047F-AE3B-4368-BF07-78636DFD2786}" destId="{64B6F3F0-4180-4D60-9415-DA297F1FFE13}" srcOrd="5" destOrd="0" presId="urn:microsoft.com/office/officeart/2005/8/layout/venn1"/>
    <dgm:cxn modelId="{2CE502D1-4BD3-48AB-8C53-291668F76263}" type="presParOf" srcId="{B840047F-AE3B-4368-BF07-78636DFD2786}" destId="{5F969F04-C179-48F3-877E-19C575A231C4}" srcOrd="6" destOrd="0" presId="urn:microsoft.com/office/officeart/2005/8/layout/venn1"/>
    <dgm:cxn modelId="{B69798B7-A790-4360-83B5-E2E4B389D327}" type="presParOf" srcId="{B840047F-AE3B-4368-BF07-78636DFD2786}" destId="{825DF28E-6DF8-4826-981C-D0E11E73D745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18EAAF-814A-44DD-88FA-D7AF98E9E97E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503A3CD2-CA7A-4D2F-8B65-A29641A78B18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0" i="0" dirty="0" smtClean="0"/>
            <a:t>улучшает дренажную функцию бронхов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75C186FD-DF58-4E36-9665-A67FB8EDCFCF}" type="parTrans" cxnId="{61ECB1E3-D994-4185-909C-55DBB8D2647E}">
      <dgm:prSet/>
      <dgm:spPr/>
      <dgm:t>
        <a:bodyPr/>
        <a:lstStyle/>
        <a:p>
          <a:endParaRPr lang="ru-RU"/>
        </a:p>
      </dgm:t>
    </dgm:pt>
    <dgm:pt modelId="{5CAB5117-1A51-417D-A631-1D49F1D79134}" type="sibTrans" cxnId="{61ECB1E3-D994-4185-909C-55DBB8D2647E}">
      <dgm:prSet/>
      <dgm:spPr/>
      <dgm:t>
        <a:bodyPr/>
        <a:lstStyle/>
        <a:p>
          <a:endParaRPr lang="ru-RU"/>
        </a:p>
      </dgm:t>
    </dgm:pt>
    <dgm:pt modelId="{26E70ED8-27DF-432E-848D-26CC002CBC75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0" i="0" dirty="0" smtClean="0"/>
            <a:t>восстанавливает нарушенное носовое дыхание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11DA40D9-17BD-4EFB-81EC-8C037EA3E731}" type="parTrans" cxnId="{F2A822FC-CC5A-431B-A9A9-A5A409E01B19}">
      <dgm:prSet/>
      <dgm:spPr/>
      <dgm:t>
        <a:bodyPr/>
        <a:lstStyle/>
        <a:p>
          <a:endParaRPr lang="ru-RU"/>
        </a:p>
      </dgm:t>
    </dgm:pt>
    <dgm:pt modelId="{AF7E044B-CA61-433E-919D-A33BC2F00F47}" type="sibTrans" cxnId="{F2A822FC-CC5A-431B-A9A9-A5A409E01B19}">
      <dgm:prSet/>
      <dgm:spPr/>
      <dgm:t>
        <a:bodyPr/>
        <a:lstStyle/>
        <a:p>
          <a:endParaRPr lang="ru-RU"/>
        </a:p>
      </dgm:t>
    </dgm:pt>
    <dgm:pt modelId="{94FA22D5-8B4B-4656-A00E-811654264334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0" i="0" dirty="0" smtClean="0"/>
            <a:t>положительно влияет на обменные процессы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E53F9251-B1EA-48C7-A78A-ADC2931ED22E}" type="parTrans" cxnId="{795BD5E7-F9A0-411F-82E0-CCC24133A10D}">
      <dgm:prSet/>
      <dgm:spPr/>
      <dgm:t>
        <a:bodyPr/>
        <a:lstStyle/>
        <a:p>
          <a:endParaRPr lang="ru-RU"/>
        </a:p>
      </dgm:t>
    </dgm:pt>
    <dgm:pt modelId="{27B98671-B3B0-411E-B76A-C313BA5CEB9B}" type="sibTrans" cxnId="{795BD5E7-F9A0-411F-82E0-CCC24133A10D}">
      <dgm:prSet/>
      <dgm:spPr/>
      <dgm:t>
        <a:bodyPr/>
        <a:lstStyle/>
        <a:p>
          <a:endParaRPr lang="ru-RU"/>
        </a:p>
      </dgm:t>
    </dgm:pt>
    <dgm:pt modelId="{5C70BE35-5EE9-47B3-923E-94A4F94F5C68}" type="pres">
      <dgm:prSet presAssocID="{0B18EAAF-814A-44DD-88FA-D7AF98E9E97E}" presName="compositeShape" presStyleCnt="0">
        <dgm:presLayoutVars>
          <dgm:chMax val="7"/>
          <dgm:dir/>
          <dgm:resizeHandles val="exact"/>
        </dgm:presLayoutVars>
      </dgm:prSet>
      <dgm:spPr/>
    </dgm:pt>
    <dgm:pt modelId="{BA65795B-82C3-409D-A2DD-336ECAA007BD}" type="pres">
      <dgm:prSet presAssocID="{503A3CD2-CA7A-4D2F-8B65-A29641A78B18}" presName="circ1" presStyleLbl="vennNode1" presStyleIdx="0" presStyleCnt="3"/>
      <dgm:spPr/>
      <dgm:t>
        <a:bodyPr/>
        <a:lstStyle/>
        <a:p>
          <a:endParaRPr lang="ru-RU"/>
        </a:p>
      </dgm:t>
    </dgm:pt>
    <dgm:pt modelId="{3CA5E289-E44F-4E43-BB97-C8A9160AA626}" type="pres">
      <dgm:prSet presAssocID="{503A3CD2-CA7A-4D2F-8B65-A29641A78B1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0A1D5-B080-45BA-9780-5613182C47B1}" type="pres">
      <dgm:prSet presAssocID="{26E70ED8-27DF-432E-848D-26CC002CBC75}" presName="circ2" presStyleLbl="vennNode1" presStyleIdx="1" presStyleCnt="3"/>
      <dgm:spPr/>
      <dgm:t>
        <a:bodyPr/>
        <a:lstStyle/>
        <a:p>
          <a:endParaRPr lang="ru-RU"/>
        </a:p>
      </dgm:t>
    </dgm:pt>
    <dgm:pt modelId="{6BE64CE2-231F-4D6B-8C31-548D0DA97A3B}" type="pres">
      <dgm:prSet presAssocID="{26E70ED8-27DF-432E-848D-26CC002CBC7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D7151-3B0E-41F0-90D8-A0635C08A313}" type="pres">
      <dgm:prSet presAssocID="{94FA22D5-8B4B-4656-A00E-811654264334}" presName="circ3" presStyleLbl="vennNode1" presStyleIdx="2" presStyleCnt="3"/>
      <dgm:spPr/>
      <dgm:t>
        <a:bodyPr/>
        <a:lstStyle/>
        <a:p>
          <a:endParaRPr lang="ru-RU"/>
        </a:p>
      </dgm:t>
    </dgm:pt>
    <dgm:pt modelId="{4EBC68E0-DE5A-4202-9C56-E0C5EE165516}" type="pres">
      <dgm:prSet presAssocID="{94FA22D5-8B4B-4656-A00E-81165426433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08AE2D-AB65-484A-BE76-1CE0D8151EB7}" type="presOf" srcId="{503A3CD2-CA7A-4D2F-8B65-A29641A78B18}" destId="{BA65795B-82C3-409D-A2DD-336ECAA007BD}" srcOrd="0" destOrd="0" presId="urn:microsoft.com/office/officeart/2005/8/layout/venn1"/>
    <dgm:cxn modelId="{53CFA902-CE29-4B09-AFA0-F2178B1F2BCF}" type="presOf" srcId="{0B18EAAF-814A-44DD-88FA-D7AF98E9E97E}" destId="{5C70BE35-5EE9-47B3-923E-94A4F94F5C68}" srcOrd="0" destOrd="0" presId="urn:microsoft.com/office/officeart/2005/8/layout/venn1"/>
    <dgm:cxn modelId="{0B0B9C6A-B4CB-4059-A365-786F084EDEA7}" type="presOf" srcId="{503A3CD2-CA7A-4D2F-8B65-A29641A78B18}" destId="{3CA5E289-E44F-4E43-BB97-C8A9160AA626}" srcOrd="1" destOrd="0" presId="urn:microsoft.com/office/officeart/2005/8/layout/venn1"/>
    <dgm:cxn modelId="{F7A22477-DA08-4CB8-BC78-974AB9C5DCA3}" type="presOf" srcId="{26E70ED8-27DF-432E-848D-26CC002CBC75}" destId="{A7C0A1D5-B080-45BA-9780-5613182C47B1}" srcOrd="0" destOrd="0" presId="urn:microsoft.com/office/officeart/2005/8/layout/venn1"/>
    <dgm:cxn modelId="{795BD5E7-F9A0-411F-82E0-CCC24133A10D}" srcId="{0B18EAAF-814A-44DD-88FA-D7AF98E9E97E}" destId="{94FA22D5-8B4B-4656-A00E-811654264334}" srcOrd="2" destOrd="0" parTransId="{E53F9251-B1EA-48C7-A78A-ADC2931ED22E}" sibTransId="{27B98671-B3B0-411E-B76A-C313BA5CEB9B}"/>
    <dgm:cxn modelId="{78ED875F-3569-4840-9D04-B86F3BC604BB}" type="presOf" srcId="{94FA22D5-8B4B-4656-A00E-811654264334}" destId="{CE4D7151-3B0E-41F0-90D8-A0635C08A313}" srcOrd="0" destOrd="0" presId="urn:microsoft.com/office/officeart/2005/8/layout/venn1"/>
    <dgm:cxn modelId="{FDF1C367-D2DC-4A2E-9C99-10D5776D2C29}" type="presOf" srcId="{26E70ED8-27DF-432E-848D-26CC002CBC75}" destId="{6BE64CE2-231F-4D6B-8C31-548D0DA97A3B}" srcOrd="1" destOrd="0" presId="urn:microsoft.com/office/officeart/2005/8/layout/venn1"/>
    <dgm:cxn modelId="{CF86776A-3C14-4270-8254-BED97F89504C}" type="presOf" srcId="{94FA22D5-8B4B-4656-A00E-811654264334}" destId="{4EBC68E0-DE5A-4202-9C56-E0C5EE165516}" srcOrd="1" destOrd="0" presId="urn:microsoft.com/office/officeart/2005/8/layout/venn1"/>
    <dgm:cxn modelId="{F2A822FC-CC5A-431B-A9A9-A5A409E01B19}" srcId="{0B18EAAF-814A-44DD-88FA-D7AF98E9E97E}" destId="{26E70ED8-27DF-432E-848D-26CC002CBC75}" srcOrd="1" destOrd="0" parTransId="{11DA40D9-17BD-4EFB-81EC-8C037EA3E731}" sibTransId="{AF7E044B-CA61-433E-919D-A33BC2F00F47}"/>
    <dgm:cxn modelId="{61ECB1E3-D994-4185-909C-55DBB8D2647E}" srcId="{0B18EAAF-814A-44DD-88FA-D7AF98E9E97E}" destId="{503A3CD2-CA7A-4D2F-8B65-A29641A78B18}" srcOrd="0" destOrd="0" parTransId="{75C186FD-DF58-4E36-9665-A67FB8EDCFCF}" sibTransId="{5CAB5117-1A51-417D-A631-1D49F1D79134}"/>
    <dgm:cxn modelId="{BC9EF7B9-02E7-48FB-B043-D2DDE0F98B64}" type="presParOf" srcId="{5C70BE35-5EE9-47B3-923E-94A4F94F5C68}" destId="{BA65795B-82C3-409D-A2DD-336ECAA007BD}" srcOrd="0" destOrd="0" presId="urn:microsoft.com/office/officeart/2005/8/layout/venn1"/>
    <dgm:cxn modelId="{96AD09F3-49CF-495C-98E5-F7B746DB9633}" type="presParOf" srcId="{5C70BE35-5EE9-47B3-923E-94A4F94F5C68}" destId="{3CA5E289-E44F-4E43-BB97-C8A9160AA626}" srcOrd="1" destOrd="0" presId="urn:microsoft.com/office/officeart/2005/8/layout/venn1"/>
    <dgm:cxn modelId="{BAEE02F5-7473-4C4B-BAFE-33DF8F56B5FA}" type="presParOf" srcId="{5C70BE35-5EE9-47B3-923E-94A4F94F5C68}" destId="{A7C0A1D5-B080-45BA-9780-5613182C47B1}" srcOrd="2" destOrd="0" presId="urn:microsoft.com/office/officeart/2005/8/layout/venn1"/>
    <dgm:cxn modelId="{7D16890F-1070-4E63-A149-6E800381DA40}" type="presParOf" srcId="{5C70BE35-5EE9-47B3-923E-94A4F94F5C68}" destId="{6BE64CE2-231F-4D6B-8C31-548D0DA97A3B}" srcOrd="3" destOrd="0" presId="urn:microsoft.com/office/officeart/2005/8/layout/venn1"/>
    <dgm:cxn modelId="{F92A1F19-454D-45B4-BD31-64967D060320}" type="presParOf" srcId="{5C70BE35-5EE9-47B3-923E-94A4F94F5C68}" destId="{CE4D7151-3B0E-41F0-90D8-A0635C08A313}" srcOrd="4" destOrd="0" presId="urn:microsoft.com/office/officeart/2005/8/layout/venn1"/>
    <dgm:cxn modelId="{691B34E5-F134-41EB-B5A0-E81F35438EC0}" type="presParOf" srcId="{5C70BE35-5EE9-47B3-923E-94A4F94F5C68}" destId="{4EBC68E0-DE5A-4202-9C56-E0C5EE16551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1394E4-D79D-4788-A689-492682EB8E7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5D5BEFA-B7AE-4F49-A326-DBA6287CC9F4}">
      <dgm:prSet phldrT="[Текст]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b="0" i="0" dirty="0" smtClean="0"/>
            <a:t>способствуют тренировке мышц речевого аппарата. В результате этой работы повышаются показатели уровня развития речи детей, певческих навыков, улучшается музыкальная память, внимание.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8D975596-A956-4C14-82BB-8EAE7A61AF31}" type="parTrans" cxnId="{48A5F7B5-8A45-45B1-8217-06BF03A85EC8}">
      <dgm:prSet/>
      <dgm:spPr/>
      <dgm:t>
        <a:bodyPr/>
        <a:lstStyle/>
        <a:p>
          <a:endParaRPr lang="ru-RU"/>
        </a:p>
      </dgm:t>
    </dgm:pt>
    <dgm:pt modelId="{9D4A53CC-D139-48FE-A22D-BC883C7FD454}" type="sibTrans" cxnId="{48A5F7B5-8A45-45B1-8217-06BF03A85EC8}">
      <dgm:prSet/>
      <dgm:spPr/>
      <dgm:t>
        <a:bodyPr/>
        <a:lstStyle/>
        <a:p>
          <a:endParaRPr lang="ru-RU"/>
        </a:p>
      </dgm:t>
    </dgm:pt>
    <dgm:pt modelId="{ED9DC60F-CE2E-4369-8104-253344EC1EFC}" type="pres">
      <dgm:prSet presAssocID="{7C1394E4-D79D-4788-A689-492682EB8E77}" presName="compositeShape" presStyleCnt="0">
        <dgm:presLayoutVars>
          <dgm:chMax val="7"/>
          <dgm:dir/>
          <dgm:resizeHandles val="exact"/>
        </dgm:presLayoutVars>
      </dgm:prSet>
      <dgm:spPr/>
    </dgm:pt>
    <dgm:pt modelId="{1BDA7BC4-F4BE-4167-9FC1-B6A7DA46F653}" type="pres">
      <dgm:prSet presAssocID="{D5D5BEFA-B7AE-4F49-A326-DBA6287CC9F4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FCFF824E-8305-4B1C-B908-7FF6B2482B20}" type="presOf" srcId="{7C1394E4-D79D-4788-A689-492682EB8E77}" destId="{ED9DC60F-CE2E-4369-8104-253344EC1EFC}" srcOrd="0" destOrd="0" presId="urn:microsoft.com/office/officeart/2005/8/layout/venn1"/>
    <dgm:cxn modelId="{E83AA30A-D9F1-4086-9464-CC1041739CB8}" type="presOf" srcId="{D5D5BEFA-B7AE-4F49-A326-DBA6287CC9F4}" destId="{1BDA7BC4-F4BE-4167-9FC1-B6A7DA46F653}" srcOrd="0" destOrd="0" presId="urn:microsoft.com/office/officeart/2005/8/layout/venn1"/>
    <dgm:cxn modelId="{48A5F7B5-8A45-45B1-8217-06BF03A85EC8}" srcId="{7C1394E4-D79D-4788-A689-492682EB8E77}" destId="{D5D5BEFA-B7AE-4F49-A326-DBA6287CC9F4}" srcOrd="0" destOrd="0" parTransId="{8D975596-A956-4C14-82BB-8EAE7A61AF31}" sibTransId="{9D4A53CC-D139-48FE-A22D-BC883C7FD454}"/>
    <dgm:cxn modelId="{0AF273A9-C588-4E41-9AE6-60CD0BADD541}" type="presParOf" srcId="{ED9DC60F-CE2E-4369-8104-253344EC1EFC}" destId="{1BDA7BC4-F4BE-4167-9FC1-B6A7DA46F65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FB3AA6-BFC4-4131-AB42-4E622AFFBCC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649277F8-42AC-4F60-B15B-A2E276F45521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000" b="1" cap="none" spc="0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развивают носовое, диафрагмально- брюшное дыхание</a:t>
          </a:r>
          <a:endParaRPr lang="ru-RU" sz="2000" b="1" cap="none" spc="0" dirty="0">
            <a:ln w="11430"/>
            <a:solidFill>
              <a:schemeClr val="tx1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747EA80E-5261-4DA6-A098-E7E369741C98}" type="parTrans" cxnId="{9D142C8F-C266-43C5-BDBA-78FAF4531393}">
      <dgm:prSet/>
      <dgm:spPr/>
      <dgm:t>
        <a:bodyPr/>
        <a:lstStyle/>
        <a:p>
          <a:endParaRPr lang="ru-RU"/>
        </a:p>
      </dgm:t>
    </dgm:pt>
    <dgm:pt modelId="{7024567C-1A62-43B7-9046-9F5A6CEB5003}" type="sibTrans" cxnId="{9D142C8F-C266-43C5-BDBA-78FAF4531393}">
      <dgm:prSet/>
      <dgm:spPr/>
      <dgm:t>
        <a:bodyPr/>
        <a:lstStyle/>
        <a:p>
          <a:endParaRPr lang="ru-RU"/>
        </a:p>
      </dgm:t>
    </dgm:pt>
    <dgm:pt modelId="{3ACAFE85-0D16-4E08-877A-F9737F795652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000" b="1" cap="none" spc="0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стимулируют деятельность головного мозга </a:t>
          </a:r>
          <a:endParaRPr lang="ru-RU" sz="2000" b="1" cap="none" spc="0" dirty="0">
            <a:ln w="11430"/>
            <a:solidFill>
              <a:schemeClr val="tx1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73EA40BE-0A6D-4DEA-A70C-0620AB9BDDC1}" type="parTrans" cxnId="{C82CA982-A42D-419D-BAD3-DD75154B5807}">
      <dgm:prSet/>
      <dgm:spPr/>
      <dgm:t>
        <a:bodyPr/>
        <a:lstStyle/>
        <a:p>
          <a:endParaRPr lang="ru-RU"/>
        </a:p>
      </dgm:t>
    </dgm:pt>
    <dgm:pt modelId="{91173318-D5D7-42C6-A456-E2797471A030}" type="sibTrans" cxnId="{C82CA982-A42D-419D-BAD3-DD75154B5807}">
      <dgm:prSet/>
      <dgm:spPr/>
      <dgm:t>
        <a:bodyPr/>
        <a:lstStyle/>
        <a:p>
          <a:endParaRPr lang="ru-RU"/>
        </a:p>
      </dgm:t>
    </dgm:pt>
    <dgm:pt modelId="{47D932ED-3CC5-45A7-8C3C-7A85FF275631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000" b="1" cap="none" spc="0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стимулируют гортанно-глоточный аппарат </a:t>
          </a:r>
          <a:endParaRPr lang="ru-RU" sz="2000" b="1" cap="none" spc="0" dirty="0">
            <a:ln w="11430"/>
            <a:solidFill>
              <a:schemeClr val="tx1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1A469A05-F4CC-44EE-B4FB-C176EA85729B}" type="parTrans" cxnId="{865EC71A-A8F9-471C-9851-FFB516A72FD9}">
      <dgm:prSet/>
      <dgm:spPr/>
      <dgm:t>
        <a:bodyPr/>
        <a:lstStyle/>
        <a:p>
          <a:endParaRPr lang="ru-RU"/>
        </a:p>
      </dgm:t>
    </dgm:pt>
    <dgm:pt modelId="{09CDEE79-5ED5-4E25-A216-0318F7566F25}" type="sibTrans" cxnId="{865EC71A-A8F9-471C-9851-FFB516A72FD9}">
      <dgm:prSet/>
      <dgm:spPr/>
      <dgm:t>
        <a:bodyPr/>
        <a:lstStyle/>
        <a:p>
          <a:endParaRPr lang="ru-RU"/>
        </a:p>
      </dgm:t>
    </dgm:pt>
    <dgm:pt modelId="{5815609C-397E-4B6D-AFA3-2F077BE554E3}" type="pres">
      <dgm:prSet presAssocID="{7DFB3AA6-BFC4-4131-AB42-4E622AFFBCC8}" presName="compositeShape" presStyleCnt="0">
        <dgm:presLayoutVars>
          <dgm:chMax val="7"/>
          <dgm:dir/>
          <dgm:resizeHandles val="exact"/>
        </dgm:presLayoutVars>
      </dgm:prSet>
      <dgm:spPr/>
    </dgm:pt>
    <dgm:pt modelId="{188B8702-3D14-42BC-9AF3-1ACA43E5773F}" type="pres">
      <dgm:prSet presAssocID="{649277F8-42AC-4F60-B15B-A2E276F45521}" presName="circ1" presStyleLbl="vennNode1" presStyleIdx="0" presStyleCnt="3"/>
      <dgm:spPr/>
      <dgm:t>
        <a:bodyPr/>
        <a:lstStyle/>
        <a:p>
          <a:endParaRPr lang="ru-RU"/>
        </a:p>
      </dgm:t>
    </dgm:pt>
    <dgm:pt modelId="{0B0BEA0E-2900-47B6-8F4C-F0F827CD7C9C}" type="pres">
      <dgm:prSet presAssocID="{649277F8-42AC-4F60-B15B-A2E276F4552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6AD7B-C57B-4601-856D-F25476C713A3}" type="pres">
      <dgm:prSet presAssocID="{3ACAFE85-0D16-4E08-877A-F9737F795652}" presName="circ2" presStyleLbl="vennNode1" presStyleIdx="1" presStyleCnt="3" custLinFactNeighborX="-123" custLinFactNeighborY="551"/>
      <dgm:spPr/>
      <dgm:t>
        <a:bodyPr/>
        <a:lstStyle/>
        <a:p>
          <a:endParaRPr lang="ru-RU"/>
        </a:p>
      </dgm:t>
    </dgm:pt>
    <dgm:pt modelId="{CAF7ED22-799F-478A-B51B-8C04715FF7C0}" type="pres">
      <dgm:prSet presAssocID="{3ACAFE85-0D16-4E08-877A-F9737F79565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2629E-3A31-462E-B862-10F3C26808D7}" type="pres">
      <dgm:prSet presAssocID="{47D932ED-3CC5-45A7-8C3C-7A85FF275631}" presName="circ3" presStyleLbl="vennNode1" presStyleIdx="2" presStyleCnt="3"/>
      <dgm:spPr/>
      <dgm:t>
        <a:bodyPr/>
        <a:lstStyle/>
        <a:p>
          <a:endParaRPr lang="ru-RU"/>
        </a:p>
      </dgm:t>
    </dgm:pt>
    <dgm:pt modelId="{2A7B166E-1B2C-4051-8631-1D0866EBF214}" type="pres">
      <dgm:prSet presAssocID="{47D932ED-3CC5-45A7-8C3C-7A85FF27563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5EC71A-A8F9-471C-9851-FFB516A72FD9}" srcId="{7DFB3AA6-BFC4-4131-AB42-4E622AFFBCC8}" destId="{47D932ED-3CC5-45A7-8C3C-7A85FF275631}" srcOrd="2" destOrd="0" parTransId="{1A469A05-F4CC-44EE-B4FB-C176EA85729B}" sibTransId="{09CDEE79-5ED5-4E25-A216-0318F7566F25}"/>
    <dgm:cxn modelId="{D6EF98FB-8F12-4101-ABE9-3F23796B35CE}" type="presOf" srcId="{7DFB3AA6-BFC4-4131-AB42-4E622AFFBCC8}" destId="{5815609C-397E-4B6D-AFA3-2F077BE554E3}" srcOrd="0" destOrd="0" presId="urn:microsoft.com/office/officeart/2005/8/layout/venn1"/>
    <dgm:cxn modelId="{CE62FDD0-4CF0-4D35-9B73-18F2E772F845}" type="presOf" srcId="{47D932ED-3CC5-45A7-8C3C-7A85FF275631}" destId="{F5E2629E-3A31-462E-B862-10F3C26808D7}" srcOrd="0" destOrd="0" presId="urn:microsoft.com/office/officeart/2005/8/layout/venn1"/>
    <dgm:cxn modelId="{C82CA982-A42D-419D-BAD3-DD75154B5807}" srcId="{7DFB3AA6-BFC4-4131-AB42-4E622AFFBCC8}" destId="{3ACAFE85-0D16-4E08-877A-F9737F795652}" srcOrd="1" destOrd="0" parTransId="{73EA40BE-0A6D-4DEA-A70C-0620AB9BDDC1}" sibTransId="{91173318-D5D7-42C6-A456-E2797471A030}"/>
    <dgm:cxn modelId="{EBA2D647-611E-4F73-8785-9C745D271018}" type="presOf" srcId="{3ACAFE85-0D16-4E08-877A-F9737F795652}" destId="{1E46AD7B-C57B-4601-856D-F25476C713A3}" srcOrd="0" destOrd="0" presId="urn:microsoft.com/office/officeart/2005/8/layout/venn1"/>
    <dgm:cxn modelId="{98F9EF58-AF60-4146-B794-46A8328A9E63}" type="presOf" srcId="{3ACAFE85-0D16-4E08-877A-F9737F795652}" destId="{CAF7ED22-799F-478A-B51B-8C04715FF7C0}" srcOrd="1" destOrd="0" presId="urn:microsoft.com/office/officeart/2005/8/layout/venn1"/>
    <dgm:cxn modelId="{016D7CCD-0851-4752-9B76-026A9F841C3D}" type="presOf" srcId="{649277F8-42AC-4F60-B15B-A2E276F45521}" destId="{0B0BEA0E-2900-47B6-8F4C-F0F827CD7C9C}" srcOrd="1" destOrd="0" presId="urn:microsoft.com/office/officeart/2005/8/layout/venn1"/>
    <dgm:cxn modelId="{F3FDAD36-1622-41B2-A260-28F7994CB937}" type="presOf" srcId="{649277F8-42AC-4F60-B15B-A2E276F45521}" destId="{188B8702-3D14-42BC-9AF3-1ACA43E5773F}" srcOrd="0" destOrd="0" presId="urn:microsoft.com/office/officeart/2005/8/layout/venn1"/>
    <dgm:cxn modelId="{9D142C8F-C266-43C5-BDBA-78FAF4531393}" srcId="{7DFB3AA6-BFC4-4131-AB42-4E622AFFBCC8}" destId="{649277F8-42AC-4F60-B15B-A2E276F45521}" srcOrd="0" destOrd="0" parTransId="{747EA80E-5261-4DA6-A098-E7E369741C98}" sibTransId="{7024567C-1A62-43B7-9046-9F5A6CEB5003}"/>
    <dgm:cxn modelId="{8048F722-51C2-4C9F-8FA4-8545EA8D360C}" type="presOf" srcId="{47D932ED-3CC5-45A7-8C3C-7A85FF275631}" destId="{2A7B166E-1B2C-4051-8631-1D0866EBF214}" srcOrd="1" destOrd="0" presId="urn:microsoft.com/office/officeart/2005/8/layout/venn1"/>
    <dgm:cxn modelId="{76FCD599-A49A-4AF4-ACD0-D596F5A24529}" type="presParOf" srcId="{5815609C-397E-4B6D-AFA3-2F077BE554E3}" destId="{188B8702-3D14-42BC-9AF3-1ACA43E5773F}" srcOrd="0" destOrd="0" presId="urn:microsoft.com/office/officeart/2005/8/layout/venn1"/>
    <dgm:cxn modelId="{DF8556E3-A349-4569-9F93-C6958750BEA2}" type="presParOf" srcId="{5815609C-397E-4B6D-AFA3-2F077BE554E3}" destId="{0B0BEA0E-2900-47B6-8F4C-F0F827CD7C9C}" srcOrd="1" destOrd="0" presId="urn:microsoft.com/office/officeart/2005/8/layout/venn1"/>
    <dgm:cxn modelId="{25D81723-EE3D-4E5E-9800-DFBAB233FC94}" type="presParOf" srcId="{5815609C-397E-4B6D-AFA3-2F077BE554E3}" destId="{1E46AD7B-C57B-4601-856D-F25476C713A3}" srcOrd="2" destOrd="0" presId="urn:microsoft.com/office/officeart/2005/8/layout/venn1"/>
    <dgm:cxn modelId="{F7C3FFFB-E9F6-47D0-99B8-B3225779B451}" type="presParOf" srcId="{5815609C-397E-4B6D-AFA3-2F077BE554E3}" destId="{CAF7ED22-799F-478A-B51B-8C04715FF7C0}" srcOrd="3" destOrd="0" presId="urn:microsoft.com/office/officeart/2005/8/layout/venn1"/>
    <dgm:cxn modelId="{7CF1C471-031F-4B06-95C5-0E62DD310B1E}" type="presParOf" srcId="{5815609C-397E-4B6D-AFA3-2F077BE554E3}" destId="{F5E2629E-3A31-462E-B862-10F3C26808D7}" srcOrd="4" destOrd="0" presId="urn:microsoft.com/office/officeart/2005/8/layout/venn1"/>
    <dgm:cxn modelId="{31827847-C762-4050-B9BF-DEBD65E1462F}" type="presParOf" srcId="{5815609C-397E-4B6D-AFA3-2F077BE554E3}" destId="{2A7B166E-1B2C-4051-8631-1D0866EBF21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2F065-BA2E-4C23-9199-6036DE2F8816}">
      <dsp:nvSpPr>
        <dsp:cNvPr id="0" name=""/>
        <dsp:cNvSpPr/>
      </dsp:nvSpPr>
      <dsp:spPr>
        <a:xfrm>
          <a:off x="1940463" y="72017"/>
          <a:ext cx="2839720" cy="283972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подготавливают голосовые связки к пению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268123" y="454287"/>
        <a:ext cx="2184400" cy="901065"/>
      </dsp:txXfrm>
    </dsp:sp>
    <dsp:sp modelId="{405B4483-26CE-455C-ACBB-E6170E609ABB}">
      <dsp:nvSpPr>
        <dsp:cNvPr id="0" name=""/>
        <dsp:cNvSpPr/>
      </dsp:nvSpPr>
      <dsp:spPr>
        <a:xfrm>
          <a:off x="2812662" y="1267930"/>
          <a:ext cx="3556550" cy="2839720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развивают </a:t>
          </a:r>
          <a:r>
            <a:rPr lang="ru-RU" sz="1800" b="0" i="0" kern="1200" dirty="0" err="1" smtClean="0"/>
            <a:t>звуковысотный</a:t>
          </a:r>
          <a:r>
            <a:rPr lang="ru-RU" sz="1800" b="0" i="0" kern="1200" dirty="0" smtClean="0"/>
            <a:t> и ритмический слух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4727728" y="1595590"/>
        <a:ext cx="1367904" cy="2184400"/>
      </dsp:txXfrm>
    </dsp:sp>
    <dsp:sp modelId="{019DA6E7-94F9-45D4-8022-50A742712450}">
      <dsp:nvSpPr>
        <dsp:cNvPr id="0" name=""/>
        <dsp:cNvSpPr/>
      </dsp:nvSpPr>
      <dsp:spPr>
        <a:xfrm>
          <a:off x="1925413" y="2566670"/>
          <a:ext cx="2839720" cy="2839720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253073" y="4123055"/>
        <a:ext cx="2184400" cy="901065"/>
      </dsp:txXfrm>
    </dsp:sp>
    <dsp:sp modelId="{FC324792-281C-403B-8B0F-BE68C7A7B58D}">
      <dsp:nvSpPr>
        <dsp:cNvPr id="0" name=""/>
        <dsp:cNvSpPr/>
      </dsp:nvSpPr>
      <dsp:spPr>
        <a:xfrm>
          <a:off x="0" y="1368144"/>
          <a:ext cx="3400138" cy="283972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                            Несложные тексты, мелодия, состоящая из звуков мажорной гаммы поднимают настроение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61549" y="1695804"/>
        <a:ext cx="1307745" cy="2184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B58BE-B9D3-4680-B266-41047930BDB2}">
      <dsp:nvSpPr>
        <dsp:cNvPr id="0" name=""/>
        <dsp:cNvSpPr/>
      </dsp:nvSpPr>
      <dsp:spPr>
        <a:xfrm>
          <a:off x="2090919" y="144773"/>
          <a:ext cx="3444862" cy="313076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стимулирует действие речевых зон коры головного мозга 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488404" y="566221"/>
        <a:ext cx="2649894" cy="993414"/>
      </dsp:txXfrm>
    </dsp:sp>
    <dsp:sp modelId="{D1EC71AB-3FEF-4AE1-A761-1277DE310BAB}">
      <dsp:nvSpPr>
        <dsp:cNvPr id="0" name=""/>
        <dsp:cNvSpPr/>
      </dsp:nvSpPr>
      <dsp:spPr>
        <a:xfrm>
          <a:off x="3252244" y="1511410"/>
          <a:ext cx="4169592" cy="3444862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формирует ассоциативно-образное мышление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5497409" y="1908895"/>
        <a:ext cx="1603689" cy="2649894"/>
      </dsp:txXfrm>
    </dsp:sp>
    <dsp:sp modelId="{551D6157-5348-491B-8914-740333A7D9F7}">
      <dsp:nvSpPr>
        <dsp:cNvPr id="0" name=""/>
        <dsp:cNvSpPr/>
      </dsp:nvSpPr>
      <dsp:spPr>
        <a:xfrm>
          <a:off x="2090919" y="3035100"/>
          <a:ext cx="3444862" cy="3444862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облегчает будущим школьникам усвоение навыков письма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488404" y="4923150"/>
        <a:ext cx="2649894" cy="1093081"/>
      </dsp:txXfrm>
    </dsp:sp>
    <dsp:sp modelId="{7D158271-EEA7-42CB-979C-65F5312DF583}">
      <dsp:nvSpPr>
        <dsp:cNvPr id="0" name=""/>
        <dsp:cNvSpPr/>
      </dsp:nvSpPr>
      <dsp:spPr>
        <a:xfrm>
          <a:off x="174499" y="1511410"/>
          <a:ext cx="4230325" cy="3444862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rPr>
            <a:t>совершенствует внимание и память</a:t>
          </a:r>
          <a:endParaRPr lang="ru-RU" sz="18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002060"/>
            </a:solidFill>
            <a:effectLst/>
          </a:endParaRPr>
        </a:p>
      </dsp:txBody>
      <dsp:txXfrm>
        <a:off x="499908" y="1908895"/>
        <a:ext cx="1627048" cy="2649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988B1-6B7D-454C-BE45-9343F5352913}">
      <dsp:nvSpPr>
        <dsp:cNvPr id="0" name=""/>
        <dsp:cNvSpPr/>
      </dsp:nvSpPr>
      <dsp:spPr>
        <a:xfrm>
          <a:off x="1861152" y="64807"/>
          <a:ext cx="3369974" cy="336997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повышаются защитные свойства верхних дыхательных путей и всего организма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249996" y="518457"/>
        <a:ext cx="2592288" cy="1069318"/>
      </dsp:txXfrm>
    </dsp:sp>
    <dsp:sp modelId="{27CC7726-1B4D-483E-B20E-6191CD3A0D53}">
      <dsp:nvSpPr>
        <dsp:cNvPr id="0" name=""/>
        <dsp:cNvSpPr/>
      </dsp:nvSpPr>
      <dsp:spPr>
        <a:xfrm>
          <a:off x="3351718" y="1555372"/>
          <a:ext cx="3369974" cy="3369974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нормализуется </a:t>
          </a:r>
          <a:r>
            <a:rPr lang="ru-RU" sz="1800" b="0" i="0" kern="1200" dirty="0" err="1" smtClean="0"/>
            <a:t>вегето-сосудистый</a:t>
          </a:r>
          <a:r>
            <a:rPr lang="ru-RU" sz="1800" b="0" i="0" kern="1200" dirty="0" smtClean="0"/>
            <a:t> тонус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5166320" y="1944216"/>
        <a:ext cx="1296144" cy="2592288"/>
      </dsp:txXfrm>
    </dsp:sp>
    <dsp:sp modelId="{8D6AF528-E10A-4746-9439-36BF10422F7A}">
      <dsp:nvSpPr>
        <dsp:cNvPr id="0" name=""/>
        <dsp:cNvSpPr/>
      </dsp:nvSpPr>
      <dsp:spPr>
        <a:xfrm>
          <a:off x="1861152" y="3045938"/>
          <a:ext cx="3369974" cy="3369974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Нормализуется деятельность вестибулярного аппарата и эндокринных желез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249996" y="4892943"/>
        <a:ext cx="2592288" cy="1069318"/>
      </dsp:txXfrm>
    </dsp:sp>
    <dsp:sp modelId="{5F969F04-C179-48F3-877E-19C575A231C4}">
      <dsp:nvSpPr>
        <dsp:cNvPr id="0" name=""/>
        <dsp:cNvSpPr/>
      </dsp:nvSpPr>
      <dsp:spPr>
        <a:xfrm>
          <a:off x="370587" y="1555372"/>
          <a:ext cx="3369974" cy="3369974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Частота заболеваний верхних дыхательных путей снижается</a:t>
          </a:r>
          <a:endParaRPr lang="ru-RU" sz="18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629815" y="1944216"/>
        <a:ext cx="1296144" cy="25922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5795B-82C3-409D-A2DD-336ECAA007BD}">
      <dsp:nvSpPr>
        <dsp:cNvPr id="0" name=""/>
        <dsp:cNvSpPr/>
      </dsp:nvSpPr>
      <dsp:spPr>
        <a:xfrm>
          <a:off x="1502127" y="85167"/>
          <a:ext cx="4088025" cy="408802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 dirty="0" smtClean="0"/>
            <a:t>улучшает дренажную функцию бронхов</a:t>
          </a:r>
          <a:endParaRPr lang="ru-RU" sz="27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047197" y="800571"/>
        <a:ext cx="2997885" cy="1839611"/>
      </dsp:txXfrm>
    </dsp:sp>
    <dsp:sp modelId="{A7C0A1D5-B080-45BA-9780-5613182C47B1}">
      <dsp:nvSpPr>
        <dsp:cNvPr id="0" name=""/>
        <dsp:cNvSpPr/>
      </dsp:nvSpPr>
      <dsp:spPr>
        <a:xfrm>
          <a:off x="2977223" y="2640183"/>
          <a:ext cx="4088025" cy="4088025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 dirty="0" smtClean="0"/>
            <a:t>восстанавливает нарушенное носовое дыхание</a:t>
          </a:r>
          <a:endParaRPr lang="ru-RU" sz="27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4227477" y="3696256"/>
        <a:ext cx="2452815" cy="2248414"/>
      </dsp:txXfrm>
    </dsp:sp>
    <dsp:sp modelId="{CE4D7151-3B0E-41F0-90D8-A0635C08A313}">
      <dsp:nvSpPr>
        <dsp:cNvPr id="0" name=""/>
        <dsp:cNvSpPr/>
      </dsp:nvSpPr>
      <dsp:spPr>
        <a:xfrm>
          <a:off x="27031" y="2640183"/>
          <a:ext cx="4088025" cy="4088025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i="0" kern="1200" dirty="0" smtClean="0"/>
            <a:t>положительно влияет на обменные процессы</a:t>
          </a:r>
          <a:endParaRPr lang="ru-RU" sz="27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411987" y="3696256"/>
        <a:ext cx="2452815" cy="22484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A7BC4-F4BE-4167-9FC1-B6A7DA46F653}">
      <dsp:nvSpPr>
        <dsp:cNvPr id="0" name=""/>
        <dsp:cNvSpPr/>
      </dsp:nvSpPr>
      <dsp:spPr>
        <a:xfrm>
          <a:off x="1012056" y="0"/>
          <a:ext cx="4120232" cy="41202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способствуют тренировке мышц речевого аппарата. В результате этой работы повышаются показатели уровня развития речи детей, певческих навыков, улучшается музыкальная память, внимание.</a:t>
          </a:r>
          <a:endParaRPr lang="ru-RU" sz="20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1615450" y="603394"/>
        <a:ext cx="2913444" cy="29134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93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6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32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22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66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4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17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1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7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82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4C9F-0DBC-4541-A534-A7AD1AF78E33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35FDB-5EFC-4C0E-AF4E-D408AEE139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87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5856" y="1268760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err="1" smtClean="0">
                <a:ln/>
                <a:solidFill>
                  <a:srgbClr val="006600"/>
                </a:solidFill>
              </a:rPr>
              <a:t>Здоровьесберегающие</a:t>
            </a:r>
            <a:r>
              <a:rPr lang="ru-RU" sz="3200" b="1" dirty="0" smtClean="0">
                <a:ln/>
                <a:solidFill>
                  <a:srgbClr val="006600"/>
                </a:solidFill>
              </a:rPr>
              <a:t> упражнения</a:t>
            </a:r>
            <a:endParaRPr lang="ru-RU" sz="3200" b="1" dirty="0" smtClean="0">
              <a:ln/>
              <a:solidFill>
                <a:srgbClr val="006600"/>
              </a:solidFill>
            </a:endParaRPr>
          </a:p>
          <a:p>
            <a:pPr algn="ctr"/>
            <a:r>
              <a:rPr lang="ru-RU" sz="3200" b="1" dirty="0" smtClean="0">
                <a:ln/>
                <a:solidFill>
                  <a:srgbClr val="006600"/>
                </a:solidFill>
              </a:rPr>
              <a:t>на музыкальных занятиях</a:t>
            </a:r>
            <a:endParaRPr lang="ru-RU" sz="3200" b="1" dirty="0">
              <a:ln/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3429000"/>
            <a:ext cx="43924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alt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</a:rPr>
              <a:t>подготовила: </a:t>
            </a:r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</a:rPr>
              <a:t>муз. руководитель МБДОУ№74 «Одуванчик»</a:t>
            </a:r>
          </a:p>
          <a:p>
            <a:pPr algn="ctr"/>
            <a:r>
              <a:rPr lang="ru-RU" alt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</a:rPr>
              <a:t>     Сабурова Мария Сергеевна</a:t>
            </a:r>
          </a:p>
          <a:p>
            <a:pPr algn="r"/>
            <a:r>
              <a:rPr lang="ru-RU" alt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</a:rPr>
              <a:t>2019 г.</a:t>
            </a:r>
          </a:p>
        </p:txBody>
      </p:sp>
    </p:spTree>
    <p:extLst>
      <p:ext uri="{BB962C8B-B14F-4D97-AF65-F5344CB8AC3E}">
        <p14:creationId xmlns:p14="http://schemas.microsoft.com/office/powerpoint/2010/main" val="19173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" y="0"/>
            <a:ext cx="9142753" cy="6857065"/>
          </a:xfr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3635896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345" indent="-347345" algn="ctr">
              <a:lnSpc>
                <a:spcPct val="107000"/>
              </a:lnSpc>
              <a:spcBef>
                <a:spcPts val="430"/>
              </a:spcBef>
              <a:spcAft>
                <a:spcPts val="0"/>
              </a:spcAft>
            </a:pPr>
            <a:r>
              <a:rPr lang="ru-RU" sz="2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  <a:cs typeface="Cambria"/>
              </a:rPr>
              <a:t>Дыхательная гимнастика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16331802"/>
              </p:ext>
            </p:extLst>
          </p:nvPr>
        </p:nvGraphicFramePr>
        <p:xfrm>
          <a:off x="2051720" y="0"/>
          <a:ext cx="7092280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7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3491880" y="404664"/>
            <a:ext cx="5472608" cy="6578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dirty="0" smtClean="0">
                <a:ea typeface="Century Gothic"/>
                <a:cs typeface="Times New Roman"/>
              </a:rPr>
              <a:t>       </a:t>
            </a:r>
            <a:r>
              <a:rPr lang="ru-RU" i="1" dirty="0" smtClean="0">
                <a:ea typeface="Century Gothic"/>
                <a:cs typeface="Times New Roman"/>
              </a:rPr>
              <a:t>Дети </a:t>
            </a:r>
            <a:r>
              <a:rPr lang="ru-RU" i="1" dirty="0">
                <a:ea typeface="Century Gothic"/>
                <a:cs typeface="Times New Roman"/>
              </a:rPr>
              <a:t>становятся в круг , держась за </a:t>
            </a:r>
            <a:r>
              <a:rPr lang="ru-RU" i="1" dirty="0" smtClean="0">
                <a:ea typeface="Century Gothic"/>
                <a:cs typeface="Times New Roman"/>
              </a:rPr>
              <a:t>руки. На постепенном </a:t>
            </a:r>
            <a:r>
              <a:rPr lang="ru-RU" i="1" dirty="0">
                <a:ea typeface="Century Gothic"/>
                <a:cs typeface="Times New Roman"/>
              </a:rPr>
              <a:t>выдохе произносят звук «Ш», медленно расходятся(шар надувается), произносят звук «С», медленно сходятся в центр круга (шар сдувается</a:t>
            </a:r>
            <a:r>
              <a:rPr lang="ru-RU" i="1" dirty="0" smtClean="0">
                <a:ea typeface="Century Gothic"/>
                <a:cs typeface="Times New Roman"/>
              </a:rPr>
              <a:t>)</a:t>
            </a: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endParaRPr lang="ru-RU" sz="1200" dirty="0" smtClean="0">
              <a:effectLst/>
              <a:ea typeface="Times New Roman"/>
              <a:cs typeface="Times New Roman"/>
            </a:endParaRP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sz="1200" dirty="0" smtClean="0">
                <a:ea typeface="Times New Roman"/>
                <a:cs typeface="Times New Roman"/>
              </a:rPr>
              <a:t>          </a:t>
            </a:r>
            <a:r>
              <a:rPr lang="ru-RU" dirty="0" smtClean="0">
                <a:effectLst/>
                <a:ea typeface="Times New Roman"/>
                <a:cs typeface="Times New Roman"/>
              </a:rPr>
              <a:t> </a:t>
            </a:r>
            <a:r>
              <a:rPr lang="ru-RU" b="1" dirty="0" smtClean="0">
                <a:effectLst/>
                <a:ea typeface="Times New Roman"/>
                <a:cs typeface="Times New Roman"/>
              </a:rPr>
              <a:t>Ладушки ладошки</a:t>
            </a: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b="1" dirty="0" smtClean="0">
                <a:ea typeface="Times New Roman"/>
                <a:cs typeface="Times New Roman"/>
              </a:rPr>
              <a:t>        Звонкие </a:t>
            </a:r>
            <a:r>
              <a:rPr lang="ru-RU" b="1" dirty="0" err="1" smtClean="0">
                <a:ea typeface="Times New Roman"/>
                <a:cs typeface="Times New Roman"/>
              </a:rPr>
              <a:t>хлопошки</a:t>
            </a:r>
            <a:endParaRPr lang="ru-RU" b="1" dirty="0" smtClean="0">
              <a:ea typeface="Times New Roman"/>
              <a:cs typeface="Times New Roman"/>
            </a:endParaRP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b="1" dirty="0" smtClean="0">
                <a:effectLst/>
                <a:ea typeface="Times New Roman"/>
                <a:cs typeface="Times New Roman"/>
              </a:rPr>
              <a:t>        Мы ладошки все сжимаем,</a:t>
            </a: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b="1" dirty="0" smtClean="0">
                <a:ea typeface="Times New Roman"/>
                <a:cs typeface="Times New Roman"/>
              </a:rPr>
              <a:t>        Носом правильно вдыхаем.</a:t>
            </a: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b="1" dirty="0" smtClean="0">
                <a:effectLst/>
                <a:ea typeface="Times New Roman"/>
                <a:cs typeface="Times New Roman"/>
              </a:rPr>
              <a:t>        Как ладошки разжимаем, </a:t>
            </a: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b="1" dirty="0" smtClean="0">
                <a:ea typeface="Times New Roman"/>
                <a:cs typeface="Times New Roman"/>
              </a:rPr>
              <a:t>        То свободно выдыхаем</a:t>
            </a:r>
            <a:r>
              <a:rPr lang="ru-RU" b="1" dirty="0" smtClean="0">
                <a:effectLst/>
                <a:ea typeface="Times New Roman"/>
                <a:cs typeface="Times New Roman"/>
              </a:rPr>
              <a:t> </a:t>
            </a:r>
          </a:p>
          <a:p>
            <a:pPr marL="347345" indent="-347345">
              <a:spcBef>
                <a:spcPts val="480"/>
              </a:spcBef>
              <a:spcAft>
                <a:spcPts val="0"/>
              </a:spcAft>
            </a:pPr>
            <a:r>
              <a:rPr lang="ru-RU" dirty="0" smtClean="0">
                <a:ea typeface="Times New Roman"/>
                <a:cs typeface="Times New Roman"/>
              </a:rPr>
              <a:t>      </a:t>
            </a:r>
            <a:r>
              <a:rPr lang="ru-RU" dirty="0" smtClean="0">
                <a:effectLst/>
                <a:ea typeface="Times New Roman"/>
                <a:cs typeface="Times New Roman"/>
              </a:rPr>
              <a:t> </a:t>
            </a:r>
            <a:r>
              <a:rPr lang="ru-RU" i="1" dirty="0" smtClean="0"/>
              <a:t>Исходное положение: встать прямо, показать ладошки «</a:t>
            </a:r>
            <a:r>
              <a:rPr lang="ru-RU" i="1" dirty="0" err="1" smtClean="0"/>
              <a:t>зритетелю</a:t>
            </a:r>
            <a:r>
              <a:rPr lang="ru-RU" i="1" dirty="0" smtClean="0"/>
              <a:t>», при этом </a:t>
            </a:r>
            <a:r>
              <a:rPr lang="ru-RU" i="1" dirty="0" err="1" smtClean="0"/>
              <a:t>логти</a:t>
            </a:r>
            <a:r>
              <a:rPr lang="ru-RU" i="1" dirty="0" smtClean="0"/>
              <a:t> опустить, Сделать короткий, шумный, активный вдох носом и одновременно сжать кулачки. Руки неподвижны, сжимаются только ладошки. Причем все пальцы сжимаются одновременно и с силой. После активного вдоха выдох уходит свободно через нос или рот. В это время кулачки разжимаем.</a:t>
            </a:r>
            <a:endParaRPr lang="ru-RU" i="1" dirty="0">
              <a:effectLst/>
              <a:ea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60648"/>
            <a:ext cx="3096344" cy="286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345" lvl="0" indent="-347345" algn="ctr">
              <a:lnSpc>
                <a:spcPct val="107000"/>
              </a:lnSpc>
              <a:spcBef>
                <a:spcPts val="430"/>
              </a:spcBef>
            </a:pPr>
            <a:r>
              <a:rPr lang="ru-RU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  <a:cs typeface="Cambria"/>
              </a:rPr>
              <a:t>     Дыхательная гимнастика</a:t>
            </a:r>
          </a:p>
          <a:p>
            <a:pPr marL="347345" lvl="0" indent="-347345" algn="ctr">
              <a:lnSpc>
                <a:spcPct val="107000"/>
              </a:lnSpc>
              <a:spcBef>
                <a:spcPts val="430"/>
              </a:spcBef>
            </a:pPr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Воздушный шар</a:t>
            </a:r>
          </a:p>
          <a:p>
            <a:pPr marL="347345" lvl="0" indent="-347345" algn="ctr">
              <a:lnSpc>
                <a:spcPct val="107000"/>
              </a:lnSpc>
              <a:spcBef>
                <a:spcPts val="430"/>
              </a:spcBef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marL="347345" lvl="0" indent="-347345" algn="ctr">
              <a:lnSpc>
                <a:spcPct val="107000"/>
              </a:lnSpc>
              <a:spcBef>
                <a:spcPts val="430"/>
              </a:spcBef>
            </a:pPr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Ладошки</a:t>
            </a:r>
          </a:p>
          <a:p>
            <a:pPr marL="347345" lvl="0" indent="-347345" algn="ctr">
              <a:lnSpc>
                <a:spcPct val="107000"/>
              </a:lnSpc>
              <a:spcBef>
                <a:spcPts val="430"/>
              </a:spcBef>
            </a:pPr>
            <a:endParaRPr lang="ru-RU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149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1520" y="332656"/>
            <a:ext cx="4032448" cy="800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Артикуляционная гимнастика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243985325"/>
              </p:ext>
            </p:extLst>
          </p:nvPr>
        </p:nvGraphicFramePr>
        <p:xfrm>
          <a:off x="2843808" y="548680"/>
          <a:ext cx="6144344" cy="41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669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3923928" y="548681"/>
            <a:ext cx="52200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ea typeface="Times New Roman"/>
                <a:cs typeface="Times New Roman"/>
              </a:rPr>
              <a:t>Жаба </a:t>
            </a:r>
            <a:r>
              <a:rPr lang="ru-RU" sz="2000" b="1" dirty="0" err="1">
                <a:ea typeface="Times New Roman"/>
                <a:cs typeface="Times New Roman"/>
              </a:rPr>
              <a:t>Квака</a:t>
            </a:r>
            <a:r>
              <a:rPr lang="ru-RU" sz="2000" b="1" dirty="0">
                <a:ea typeface="Times New Roman"/>
                <a:cs typeface="Times New Roman"/>
              </a:rPr>
              <a:t> с солнцем встала,     </a:t>
            </a:r>
            <a:r>
              <a:rPr lang="ru-RU" sz="2000" i="1" dirty="0" smtClean="0">
                <a:ea typeface="Times New Roman"/>
                <a:cs typeface="Times New Roman"/>
              </a:rPr>
              <a:t>потягиваются</a:t>
            </a:r>
            <a:r>
              <a:rPr lang="ru-RU" sz="2000" i="1" dirty="0">
                <a:ea typeface="Times New Roman"/>
                <a:cs typeface="Times New Roman"/>
              </a:rPr>
              <a:t>, руки в стороны</a:t>
            </a:r>
            <a:endParaRPr lang="ru-RU" sz="2000" i="1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Сладко-сладко позевала. </a:t>
            </a:r>
            <a:r>
              <a:rPr lang="ru-RU" sz="2000" b="1" dirty="0" smtClean="0">
                <a:ea typeface="Times New Roman"/>
                <a:cs typeface="Times New Roman"/>
              </a:rPr>
              <a:t>         </a:t>
            </a:r>
            <a:r>
              <a:rPr lang="ru-RU" sz="2000" i="1" dirty="0" smtClean="0">
                <a:ea typeface="Times New Roman"/>
                <a:cs typeface="Times New Roman"/>
              </a:rPr>
              <a:t>дети </a:t>
            </a:r>
            <a:r>
              <a:rPr lang="ru-RU" sz="2000" i="1" dirty="0">
                <a:ea typeface="Times New Roman"/>
                <a:cs typeface="Times New Roman"/>
              </a:rPr>
              <a:t>зевают</a:t>
            </a:r>
            <a:endParaRPr lang="ru-RU" sz="2000" i="1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Травку сочную сжевала               </a:t>
            </a:r>
            <a:r>
              <a:rPr lang="ru-RU" sz="2000" i="1" dirty="0" smtClean="0">
                <a:ea typeface="Times New Roman"/>
                <a:cs typeface="Times New Roman"/>
              </a:rPr>
              <a:t>имитируют                 жевательные движения</a:t>
            </a:r>
            <a:endParaRPr lang="ru-RU" sz="2000" i="1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Да водички поглотала.                 </a:t>
            </a:r>
            <a:r>
              <a:rPr lang="ru-RU" sz="2000" b="1" dirty="0" smtClean="0">
                <a:ea typeface="Times New Roman"/>
                <a:cs typeface="Times New Roman"/>
              </a:rPr>
              <a:t> </a:t>
            </a:r>
            <a:r>
              <a:rPr lang="ru-RU" sz="2000" i="1" dirty="0">
                <a:ea typeface="Times New Roman"/>
                <a:cs typeface="Times New Roman"/>
              </a:rPr>
              <a:t>глотают</a:t>
            </a:r>
            <a:endParaRPr lang="ru-RU" sz="2000" i="1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 На кувшинку села,</a:t>
            </a:r>
            <a:endParaRPr lang="ru-RU" sz="2000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 Песенку запела:</a:t>
            </a:r>
            <a:endParaRPr lang="ru-RU" sz="2000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 "</a:t>
            </a:r>
            <a:r>
              <a:rPr lang="ru-RU" sz="2000" b="1" dirty="0" err="1" smtClean="0">
                <a:ea typeface="Times New Roman"/>
                <a:cs typeface="Times New Roman"/>
              </a:rPr>
              <a:t>Ква-а-а-а</a:t>
            </a:r>
            <a:r>
              <a:rPr lang="ru-RU" sz="2000" b="1" dirty="0" smtClean="0">
                <a:ea typeface="Times New Roman"/>
                <a:cs typeface="Times New Roman"/>
              </a:rPr>
              <a:t>!                </a:t>
            </a:r>
            <a:r>
              <a:rPr lang="ru-RU" sz="2000" i="1" dirty="0" smtClean="0">
                <a:ea typeface="Times New Roman"/>
                <a:cs typeface="Times New Roman"/>
              </a:rPr>
              <a:t>произносят звуки</a:t>
            </a:r>
            <a:endParaRPr lang="ru-RU" sz="2000" i="1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 err="1">
                <a:ea typeface="Times New Roman"/>
                <a:cs typeface="Times New Roman"/>
              </a:rPr>
              <a:t>Квэ-э-э</a:t>
            </a:r>
            <a:r>
              <a:rPr lang="ru-RU" sz="2000" b="1" dirty="0">
                <a:ea typeface="Times New Roman"/>
                <a:cs typeface="Times New Roman"/>
              </a:rPr>
              <a:t>-</a:t>
            </a:r>
            <a:r>
              <a:rPr lang="ru-RU" sz="2000" b="1" dirty="0" smtClean="0">
                <a:ea typeface="Times New Roman"/>
                <a:cs typeface="Times New Roman"/>
              </a:rPr>
              <a:t>!                    </a:t>
            </a:r>
            <a:r>
              <a:rPr lang="ru-RU" sz="2000" i="1" dirty="0" smtClean="0">
                <a:ea typeface="Times New Roman"/>
                <a:cs typeface="Times New Roman"/>
              </a:rPr>
              <a:t>отрывисто и громко</a:t>
            </a:r>
            <a:endParaRPr lang="ru-RU" sz="2000" dirty="0" smtClean="0">
              <a:effectLst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 err="1" smtClean="0">
                <a:ea typeface="Times New Roman"/>
                <a:cs typeface="Times New Roman"/>
              </a:rPr>
              <a:t>Ква-а-а-а</a:t>
            </a:r>
            <a:r>
              <a:rPr lang="ru-RU" sz="2000" b="1" dirty="0">
                <a:ea typeface="Times New Roman"/>
                <a:cs typeface="Times New Roman"/>
              </a:rPr>
              <a:t>!</a:t>
            </a:r>
            <a:r>
              <a:rPr lang="ru-RU" sz="2000" dirty="0" smtClean="0">
                <a:effectLst/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2000" b="1" dirty="0">
                <a:ea typeface="Times New Roman"/>
                <a:cs typeface="Times New Roman"/>
              </a:rPr>
              <a:t> Жизнь у </a:t>
            </a:r>
            <a:r>
              <a:rPr lang="ru-RU" sz="2000" b="1" dirty="0" err="1">
                <a:ea typeface="Times New Roman"/>
                <a:cs typeface="Times New Roman"/>
              </a:rPr>
              <a:t>Кваки</a:t>
            </a:r>
            <a:r>
              <a:rPr lang="ru-RU" sz="2000" b="1" dirty="0">
                <a:ea typeface="Times New Roman"/>
                <a:cs typeface="Times New Roman"/>
              </a:rPr>
              <a:t> хороша!</a:t>
            </a:r>
            <a:r>
              <a:rPr lang="ru-RU" sz="2000" dirty="0" smtClean="0">
                <a:effectLst/>
                <a:ea typeface="Times New Roman"/>
              </a:rPr>
              <a:t> </a:t>
            </a:r>
            <a:endParaRPr lang="ru-RU" sz="2000" dirty="0">
              <a:effectLst/>
              <a:ea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60648"/>
            <a:ext cx="3600400" cy="1581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r>
              <a:rPr lang="ru-RU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Артикуляционная </a:t>
            </a:r>
            <a:r>
              <a:rPr lang="ru-RU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гимнастика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Жаба </a:t>
            </a:r>
            <a:r>
              <a:rPr lang="ru-RU" sz="24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квака</a:t>
            </a:r>
            <a:endParaRPr lang="ru-RU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681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260648"/>
            <a:ext cx="4139952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r>
              <a:rPr lang="ru-RU" sz="2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Фонопедические</a:t>
            </a: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 упражнения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06463270"/>
              </p:ext>
            </p:extLst>
          </p:nvPr>
        </p:nvGraphicFramePr>
        <p:xfrm>
          <a:off x="1403648" y="116632"/>
          <a:ext cx="768017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179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4644008" cy="311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r>
              <a:rPr lang="ru-RU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Фонопедические</a:t>
            </a:r>
            <a:r>
              <a:rPr lang="ru-RU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 </a:t>
            </a:r>
            <a:r>
              <a:rPr lang="ru-RU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Cambria"/>
              </a:rPr>
              <a:t>упражнения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5140960" algn="l"/>
              </a:tabLst>
            </a:pPr>
            <a:r>
              <a:rPr lang="ru-RU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Вопрос - ответ</a:t>
            </a:r>
            <a:endParaRPr lang="ru-RU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260648"/>
            <a:ext cx="5400600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</a:pPr>
            <a:r>
              <a:rPr lang="ru-RU" sz="2000" b="1" dirty="0" smtClean="0">
                <a:ea typeface="Times New Roman"/>
                <a:cs typeface="Times New Roman"/>
              </a:rPr>
              <a:t>Звук </a:t>
            </a:r>
            <a:r>
              <a:rPr lang="ru-RU" sz="2000" b="1" dirty="0">
                <a:ea typeface="Times New Roman"/>
                <a:cs typeface="Times New Roman"/>
              </a:rPr>
              <a:t>“А-а” </a:t>
            </a:r>
            <a:r>
              <a:rPr lang="ru-RU" sz="2000" i="1" dirty="0">
                <a:ea typeface="Times New Roman"/>
                <a:cs typeface="Times New Roman"/>
              </a:rPr>
              <a:t>массирует глотку, гортань, щитовидную железу;</a:t>
            </a:r>
            <a:endParaRPr lang="ru-RU" sz="2000" dirty="0" smtClean="0">
              <a:effectLst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>
                <a:ea typeface="Times New Roman"/>
                <a:cs typeface="Times New Roman"/>
              </a:rPr>
              <a:t>Звук “О - о” </a:t>
            </a:r>
            <a:r>
              <a:rPr lang="ru-RU" sz="2000" i="1" dirty="0" err="1" smtClean="0">
                <a:ea typeface="Times New Roman"/>
                <a:cs typeface="Times New Roman"/>
              </a:rPr>
              <a:t>оздоравливает</a:t>
            </a:r>
            <a:r>
              <a:rPr lang="ru-RU" sz="2000" i="1" dirty="0" smtClean="0">
                <a:ea typeface="Times New Roman"/>
                <a:cs typeface="Times New Roman"/>
              </a:rPr>
              <a:t> </a:t>
            </a:r>
            <a:r>
              <a:rPr lang="ru-RU" sz="2000" i="1" dirty="0">
                <a:ea typeface="Times New Roman"/>
                <a:cs typeface="Times New Roman"/>
              </a:rPr>
              <a:t>среднюю часть груди; </a:t>
            </a:r>
            <a:endParaRPr lang="ru-RU" sz="2000" dirty="0" smtClean="0">
              <a:effectLst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>
                <a:ea typeface="Times New Roman"/>
                <a:cs typeface="Times New Roman"/>
              </a:rPr>
              <a:t>Звуки “О - И - О - И” </a:t>
            </a:r>
            <a:r>
              <a:rPr lang="ru-RU" sz="2000" i="1" dirty="0">
                <a:ea typeface="Times New Roman"/>
                <a:cs typeface="Times New Roman"/>
              </a:rPr>
              <a:t>массирует сердце; </a:t>
            </a:r>
            <a:endParaRPr lang="ru-RU" sz="2000" dirty="0" smtClean="0">
              <a:effectLst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>
                <a:ea typeface="Times New Roman"/>
                <a:cs typeface="Times New Roman"/>
              </a:rPr>
              <a:t>Звук “А-У-Э-И” </a:t>
            </a:r>
            <a:r>
              <a:rPr lang="ru-RU" sz="2000" i="1" dirty="0">
                <a:ea typeface="Times New Roman"/>
                <a:cs typeface="Times New Roman"/>
              </a:rPr>
              <a:t>помогает всему организму в целом</a:t>
            </a:r>
            <a:r>
              <a:rPr lang="ru-RU" sz="2000" i="1" dirty="0" smtClean="0">
                <a:ea typeface="Times New Roman"/>
                <a:cs typeface="Times New Roman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endParaRPr lang="ru-RU" sz="1050" i="1" dirty="0" smtClean="0">
              <a:solidFill>
                <a:srgbClr val="1F4E79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Кричу в лесу: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-</a:t>
            </a:r>
            <a:r>
              <a:rPr lang="ru-RU" sz="2000" b="1" dirty="0" err="1" smtClean="0"/>
              <a:t>А-а-а-у-у-у</a:t>
            </a:r>
            <a:r>
              <a:rPr lang="ru-RU" sz="2000" b="1" dirty="0" smtClean="0"/>
              <a:t>! </a:t>
            </a:r>
            <a:r>
              <a:rPr lang="ru-RU" sz="2000" i="1" dirty="0" smtClean="0"/>
              <a:t>Переход от звука (а) внизу.</a:t>
            </a:r>
            <a:endParaRPr lang="ru-RU" sz="2000" dirty="0" smtClean="0"/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А мне в ответ: </a:t>
            </a:r>
            <a:r>
              <a:rPr lang="ru-RU" sz="2000" i="1" dirty="0" smtClean="0"/>
              <a:t>к звуку (у) вверху.</a:t>
            </a:r>
            <a:endParaRPr lang="ru-RU" sz="2000" dirty="0" smtClean="0"/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— </a:t>
            </a:r>
            <a:r>
              <a:rPr lang="ru-RU" sz="2000" b="1" dirty="0" err="1" smtClean="0"/>
              <a:t>А-а-а-у-у-у</a:t>
            </a:r>
            <a:r>
              <a:rPr lang="ru-RU" sz="2000" b="1" dirty="0" smtClean="0"/>
              <a:t>!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Опять кричу: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— </a:t>
            </a:r>
            <a:r>
              <a:rPr lang="ru-RU" sz="2000" b="1" dirty="0" err="1" smtClean="0"/>
              <a:t>А-а-а-у-у-у</a:t>
            </a:r>
            <a:r>
              <a:rPr lang="ru-RU" sz="2000" b="1" dirty="0" smtClean="0"/>
              <a:t>!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А мне в ответ:</a:t>
            </a: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/>
              <a:t>— </a:t>
            </a:r>
            <a:r>
              <a:rPr lang="ru-RU" sz="2000" b="1" dirty="0" err="1" smtClean="0"/>
              <a:t>А-а-а-у-у-у</a:t>
            </a:r>
            <a:r>
              <a:rPr lang="ru-RU" sz="2000" b="1" dirty="0" smtClean="0"/>
              <a:t>!</a:t>
            </a:r>
            <a:endParaRPr lang="ru-RU" sz="2000" dirty="0" smtClean="0"/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2000" i="1" dirty="0" smtClean="0"/>
              <a:t>Постепенно «Ау» заменить следующими последовательностями: «У-у», «</a:t>
            </a:r>
            <a:r>
              <a:rPr lang="ru-RU" sz="2000" i="1" dirty="0" err="1" smtClean="0"/>
              <a:t>У-о</a:t>
            </a:r>
            <a:r>
              <a:rPr lang="ru-RU" sz="2000" i="1" dirty="0" smtClean="0"/>
              <a:t>», «</a:t>
            </a:r>
            <a:r>
              <a:rPr lang="ru-RU" sz="2000" i="1" dirty="0" err="1" smtClean="0"/>
              <a:t>О-а</a:t>
            </a:r>
            <a:r>
              <a:rPr lang="ru-RU" sz="2000" i="1" dirty="0" smtClean="0"/>
              <a:t>»,»</a:t>
            </a:r>
            <a:r>
              <a:rPr lang="ru-RU" sz="2000" i="1" dirty="0" err="1" smtClean="0"/>
              <a:t>А-э</a:t>
            </a:r>
            <a:r>
              <a:rPr lang="ru-RU" sz="2000" i="1" dirty="0" smtClean="0"/>
              <a:t>», «</a:t>
            </a:r>
            <a:r>
              <a:rPr lang="ru-RU" sz="2000" i="1" dirty="0" err="1" smtClean="0"/>
              <a:t>Э-ы</a:t>
            </a:r>
            <a:r>
              <a:rPr lang="ru-RU" sz="2000" i="1" dirty="0" smtClean="0"/>
              <a:t>».</a:t>
            </a:r>
            <a:endParaRPr lang="ru-RU" sz="2000" i="1" dirty="0">
              <a:effectLst/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06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7925301" cy="6692476"/>
          </a:xfrm>
        </p:spPr>
      </p:pic>
    </p:spTree>
    <p:extLst>
      <p:ext uri="{BB962C8B-B14F-4D97-AF65-F5344CB8AC3E}">
        <p14:creationId xmlns:p14="http://schemas.microsoft.com/office/powerpoint/2010/main" val="22063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39" y="-127591"/>
            <a:ext cx="7831062" cy="6076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3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411760" y="332656"/>
            <a:ext cx="6552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100" b="1" u="sng" dirty="0">
                <a:solidFill>
                  <a:srgbClr val="C00000"/>
                </a:solidFill>
                <a:latin typeface="Arial Black"/>
                <a:ea typeface="Times New Roman"/>
                <a:cs typeface="Times New Roman"/>
              </a:rPr>
              <a:t>На музыкальных занятиях используются следующие виды   оздоровления:</a:t>
            </a:r>
            <a:endParaRPr lang="ru-RU" sz="2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1556792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err="1" smtClean="0">
                <a:solidFill>
                  <a:srgbClr val="1F4E79"/>
                </a:solidFill>
                <a:latin typeface="Arial Black"/>
                <a:ea typeface="Times New Roman"/>
              </a:rPr>
              <a:t>Валеологические</a:t>
            </a:r>
            <a:r>
              <a:rPr lang="ru-RU" b="1" dirty="0" smtClean="0">
                <a:solidFill>
                  <a:srgbClr val="1F4E79"/>
                </a:solidFill>
                <a:latin typeface="Arial Black"/>
                <a:ea typeface="Times New Roman"/>
              </a:rPr>
              <a:t> </a:t>
            </a:r>
            <a:r>
              <a:rPr lang="ru-RU" b="1" dirty="0" err="1" smtClean="0">
                <a:solidFill>
                  <a:srgbClr val="1F4E79"/>
                </a:solidFill>
                <a:latin typeface="Arial Black"/>
                <a:ea typeface="Times New Roman"/>
              </a:rPr>
              <a:t>песенки-распевки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206084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Пальчиковая </a:t>
            </a:r>
            <a:r>
              <a:rPr lang="ru-RU" b="1" dirty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гимнастика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262298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1F4E79"/>
                </a:solidFill>
                <a:latin typeface="Arial Black"/>
                <a:ea typeface="Times New Roman"/>
              </a:rPr>
              <a:t>Игровой массаж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5024" y="3140968"/>
            <a:ext cx="4933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Дыхательная </a:t>
            </a:r>
            <a:r>
              <a:rPr lang="ru-RU" b="1" dirty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гимнастика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5" y="3599268"/>
            <a:ext cx="493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Артикуляционная </a:t>
            </a:r>
            <a:r>
              <a:rPr lang="ru-RU" b="1" dirty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гимнастика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4117797"/>
            <a:ext cx="4543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b="1" dirty="0" err="1" smtClean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Фонопедические</a:t>
            </a:r>
            <a:r>
              <a:rPr lang="ru-RU" b="1" dirty="0" smtClean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 </a:t>
            </a:r>
            <a:r>
              <a:rPr lang="ru-RU" b="1" dirty="0">
                <a:solidFill>
                  <a:srgbClr val="1F4E79"/>
                </a:solidFill>
                <a:latin typeface="Arial Black"/>
                <a:ea typeface="Times New Roman"/>
                <a:cs typeface="Aharoni"/>
              </a:rPr>
              <a:t>упражнения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387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45" y="26609"/>
            <a:ext cx="9144000" cy="6858000"/>
          </a:xfr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75336506"/>
              </p:ext>
            </p:extLst>
          </p:nvPr>
        </p:nvGraphicFramePr>
        <p:xfrm>
          <a:off x="2343518" y="548680"/>
          <a:ext cx="6768752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75785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Валеологические</a:t>
            </a: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 </a:t>
            </a:r>
            <a:r>
              <a:rPr lang="ru-RU" sz="2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песенки-распевки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484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779912" y="548680"/>
            <a:ext cx="51125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Доброе утро! </a:t>
            </a:r>
            <a:r>
              <a:rPr lang="ru-RU" i="1" dirty="0" smtClean="0"/>
              <a:t>разводят руки в                    стороны и слегка</a:t>
            </a:r>
          </a:p>
          <a:p>
            <a:r>
              <a:rPr lang="ru-RU" b="1" dirty="0" smtClean="0"/>
              <a:t>Улыбнись скорее!</a:t>
            </a:r>
            <a:r>
              <a:rPr lang="ru-RU" dirty="0" smtClean="0"/>
              <a:t>        </a:t>
            </a:r>
            <a:r>
              <a:rPr lang="ru-RU" i="1" dirty="0" smtClean="0"/>
              <a:t>  кланяются друг другу</a:t>
            </a:r>
          </a:p>
          <a:p>
            <a:r>
              <a:rPr lang="ru-RU" b="1" dirty="0" smtClean="0"/>
              <a:t>И сегодня весь день </a:t>
            </a:r>
            <a:r>
              <a:rPr lang="ru-RU" dirty="0" smtClean="0"/>
              <a:t>   </a:t>
            </a:r>
            <a:r>
              <a:rPr lang="ru-RU" i="1" dirty="0" smtClean="0"/>
              <a:t> хлопают в ладоши</a:t>
            </a:r>
          </a:p>
          <a:p>
            <a:r>
              <a:rPr lang="ru-RU" b="1" dirty="0" smtClean="0"/>
              <a:t>Будет веселее. </a:t>
            </a:r>
            <a:r>
              <a:rPr lang="ru-RU" i="1" dirty="0" smtClean="0"/>
              <a:t>            </a:t>
            </a:r>
            <a:r>
              <a:rPr lang="ru-RU" dirty="0" smtClean="0"/>
              <a:t>  </a:t>
            </a:r>
            <a:r>
              <a:rPr lang="ru-RU" i="1" dirty="0" smtClean="0"/>
              <a:t>хлопают в ладоши</a:t>
            </a:r>
          </a:p>
          <a:p>
            <a:r>
              <a:rPr lang="ru-RU" b="1" dirty="0" smtClean="0"/>
              <a:t>Мы погладим лобик, </a:t>
            </a:r>
            <a:r>
              <a:rPr lang="ru-RU" i="1" dirty="0" smtClean="0"/>
              <a:t>выполняют движения по тексту</a:t>
            </a:r>
          </a:p>
          <a:p>
            <a:r>
              <a:rPr lang="ru-RU" b="1" dirty="0" smtClean="0"/>
              <a:t>Носик</a:t>
            </a:r>
          </a:p>
          <a:p>
            <a:r>
              <a:rPr lang="ru-RU" b="1" dirty="0" smtClean="0"/>
              <a:t>И щечки.</a:t>
            </a:r>
          </a:p>
          <a:p>
            <a:r>
              <a:rPr lang="ru-RU" b="1" dirty="0" smtClean="0"/>
              <a:t>Буде мы красивыми, </a:t>
            </a:r>
            <a:r>
              <a:rPr lang="ru-RU" dirty="0" smtClean="0"/>
              <a:t>        </a:t>
            </a:r>
            <a:r>
              <a:rPr lang="ru-RU" i="1" dirty="0" smtClean="0"/>
              <a:t>поднимают ручки вверх, выполняя «фонарики»</a:t>
            </a:r>
          </a:p>
          <a:p>
            <a:r>
              <a:rPr lang="ru-RU" b="1" dirty="0" smtClean="0"/>
              <a:t>Как в саду цветочки! </a:t>
            </a:r>
            <a:r>
              <a:rPr lang="ru-RU" dirty="0" smtClean="0"/>
              <a:t>       </a:t>
            </a:r>
            <a:r>
              <a:rPr lang="ru-RU" i="1" dirty="0" smtClean="0"/>
              <a:t> </a:t>
            </a:r>
          </a:p>
          <a:p>
            <a:r>
              <a:rPr lang="ru-RU" b="1" dirty="0" err="1" smtClean="0"/>
              <a:t>Разатрем</a:t>
            </a:r>
            <a:r>
              <a:rPr lang="ru-RU" b="1" dirty="0" smtClean="0"/>
              <a:t> ладошки</a:t>
            </a:r>
            <a:r>
              <a:rPr lang="ru-RU" dirty="0" smtClean="0"/>
              <a:t>          </a:t>
            </a:r>
            <a:r>
              <a:rPr lang="ru-RU" i="1" dirty="0" smtClean="0"/>
              <a:t>движения по тексту</a:t>
            </a:r>
          </a:p>
          <a:p>
            <a:r>
              <a:rPr lang="ru-RU" b="1" dirty="0" smtClean="0"/>
              <a:t>Сильнее, сильнее!</a:t>
            </a:r>
          </a:p>
          <a:p>
            <a:r>
              <a:rPr lang="ru-RU" b="1" dirty="0" smtClean="0"/>
              <a:t>А теперь похлопаем</a:t>
            </a:r>
          </a:p>
          <a:p>
            <a:r>
              <a:rPr lang="ru-RU" b="1" dirty="0" smtClean="0"/>
              <a:t>Смелее, смелее!</a:t>
            </a:r>
          </a:p>
          <a:p>
            <a:r>
              <a:rPr lang="ru-RU" b="1" dirty="0" smtClean="0"/>
              <a:t>Ушки мы теперь потрем</a:t>
            </a:r>
          </a:p>
          <a:p>
            <a:r>
              <a:rPr lang="ru-RU" b="1" dirty="0" smtClean="0"/>
              <a:t>И здоровье сбережем.</a:t>
            </a:r>
          </a:p>
          <a:p>
            <a:r>
              <a:rPr lang="ru-RU" b="1" dirty="0" smtClean="0"/>
              <a:t>Улыбнемся снова,</a:t>
            </a:r>
          </a:p>
          <a:p>
            <a:r>
              <a:rPr lang="ru-RU" b="1" dirty="0" smtClean="0"/>
              <a:t>Будьте все здоровы!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404664"/>
            <a:ext cx="39604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Валеологическая</a:t>
            </a:r>
            <a:r>
              <a:rPr lang="ru-RU" sz="1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 </a:t>
            </a:r>
            <a:r>
              <a:rPr lang="ru-RU" sz="16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песенка-распевка</a:t>
            </a:r>
            <a:endParaRPr lang="ru-RU" sz="16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Times New Roman"/>
            </a:endParaRPr>
          </a:p>
          <a:p>
            <a:pPr lvl="0" algn="ctr"/>
            <a:endParaRPr lang="ru-RU" sz="22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Times New Roman"/>
            </a:endParaRPr>
          </a:p>
          <a:p>
            <a:pPr lvl="0" algn="ctr"/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Times New Roman"/>
              </a:rPr>
              <a:t>Доброе утро!</a:t>
            </a:r>
            <a:endParaRPr lang="ru-RU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763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77" y="188640"/>
            <a:ext cx="3851920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Пальчиковая гимнастика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02232047"/>
              </p:ext>
            </p:extLst>
          </p:nvPr>
        </p:nvGraphicFramePr>
        <p:xfrm>
          <a:off x="1475656" y="116632"/>
          <a:ext cx="7596336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981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2548"/>
          </a:xfrm>
        </p:spPr>
      </p:pic>
      <p:sp>
        <p:nvSpPr>
          <p:cNvPr id="5" name="TextBox 4"/>
          <p:cNvSpPr txBox="1"/>
          <p:nvPr/>
        </p:nvSpPr>
        <p:spPr>
          <a:xfrm>
            <a:off x="3707904" y="188641"/>
            <a:ext cx="5328592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Тр-р-р</a:t>
            </a:r>
            <a:r>
              <a:rPr lang="ru-RU" b="1" dirty="0" smtClean="0"/>
              <a:t>- машины загудели,</a:t>
            </a:r>
            <a:r>
              <a:rPr lang="ru-RU" dirty="0" smtClean="0"/>
              <a:t> </a:t>
            </a:r>
            <a:r>
              <a:rPr lang="ru-RU" i="1" dirty="0" smtClean="0"/>
              <a:t>« Заводят мотор» руками</a:t>
            </a:r>
            <a:endParaRPr lang="ru-RU" dirty="0" smtClean="0"/>
          </a:p>
          <a:p>
            <a:r>
              <a:rPr lang="ru-RU" b="1" dirty="0" err="1" smtClean="0"/>
              <a:t>Вж-ж-ж-колеса</a:t>
            </a:r>
            <a:r>
              <a:rPr lang="ru-RU" b="1" dirty="0" smtClean="0"/>
              <a:t> засвистели!</a:t>
            </a:r>
          </a:p>
          <a:p>
            <a:r>
              <a:rPr lang="ru-RU" b="1" dirty="0" smtClean="0"/>
              <a:t>Отойди в сторонку</a:t>
            </a:r>
            <a:r>
              <a:rPr lang="ru-RU" dirty="0" smtClean="0"/>
              <a:t>, </a:t>
            </a:r>
            <a:r>
              <a:rPr lang="ru-RU" i="1" dirty="0" smtClean="0"/>
              <a:t>Грозят пальцем</a:t>
            </a:r>
            <a:endParaRPr lang="ru-RU" dirty="0" smtClean="0"/>
          </a:p>
          <a:p>
            <a:r>
              <a:rPr lang="ru-RU" b="1" dirty="0" smtClean="0"/>
              <a:t>На площадке гонки!</a:t>
            </a:r>
          </a:p>
          <a:p>
            <a:r>
              <a:rPr lang="ru-RU" b="1" dirty="0" smtClean="0"/>
              <a:t>Обгоняет всех лисица </a:t>
            </a:r>
            <a:r>
              <a:rPr lang="ru-RU" i="1" dirty="0" smtClean="0"/>
              <a:t>Пальчиком правой руки бегают» по левой руке.</a:t>
            </a:r>
            <a:endParaRPr lang="ru-RU" dirty="0" smtClean="0"/>
          </a:p>
          <a:p>
            <a:r>
              <a:rPr lang="ru-RU" b="1" dirty="0" smtClean="0"/>
              <a:t>На машинке голубой,</a:t>
            </a:r>
          </a:p>
          <a:p>
            <a:r>
              <a:rPr lang="ru-RU" b="1" dirty="0" smtClean="0"/>
              <a:t>А за нею кукла мчится.</a:t>
            </a:r>
            <a:r>
              <a:rPr lang="ru-RU" dirty="0" smtClean="0"/>
              <a:t> </a:t>
            </a:r>
            <a:r>
              <a:rPr lang="ru-RU" i="1" dirty="0" smtClean="0"/>
              <a:t>Пальчиками левой руки» бегают» по правой руке.</a:t>
            </a:r>
            <a:endParaRPr lang="ru-RU" dirty="0" smtClean="0"/>
          </a:p>
          <a:p>
            <a:r>
              <a:rPr lang="ru-RU" b="1" dirty="0" smtClean="0"/>
              <a:t>Машет зрителям рукой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Мишка в красном колпачке</a:t>
            </a:r>
            <a:r>
              <a:rPr lang="ru-RU" dirty="0" smtClean="0"/>
              <a:t> </a:t>
            </a:r>
            <a:r>
              <a:rPr lang="ru-RU" i="1" dirty="0" smtClean="0"/>
              <a:t>Стучат кулачком о кулачок.</a:t>
            </a:r>
            <a:endParaRPr lang="ru-RU" dirty="0" smtClean="0"/>
          </a:p>
          <a:p>
            <a:r>
              <a:rPr lang="ru-RU" b="1" dirty="0" smtClean="0"/>
              <a:t>Едет на грузовичке.</a:t>
            </a:r>
          </a:p>
          <a:p>
            <a:r>
              <a:rPr lang="ru-RU" b="1" dirty="0" smtClean="0"/>
              <a:t>Зайка тоже очень рад:</a:t>
            </a:r>
            <a:r>
              <a:rPr lang="ru-RU" dirty="0" smtClean="0"/>
              <a:t> </a:t>
            </a:r>
            <a:r>
              <a:rPr lang="ru-RU" i="1" dirty="0" smtClean="0"/>
              <a:t>Одновременно пальчиками левой и правой руки бегают по левой и пр.руке</a:t>
            </a:r>
            <a:endParaRPr lang="ru-RU" dirty="0" smtClean="0"/>
          </a:p>
          <a:p>
            <a:r>
              <a:rPr lang="ru-RU" b="1" dirty="0" smtClean="0"/>
              <a:t>Дали зайке самокат.</a:t>
            </a:r>
          </a:p>
          <a:p>
            <a:r>
              <a:rPr lang="ru-RU" b="1" dirty="0" smtClean="0"/>
              <a:t>Вот и финиш. Стоп.</a:t>
            </a:r>
            <a:r>
              <a:rPr lang="ru-RU" dirty="0" smtClean="0"/>
              <a:t> </a:t>
            </a:r>
            <a:r>
              <a:rPr lang="ru-RU" i="1" dirty="0" smtClean="0"/>
              <a:t>Руки скрестили на груди, похлопали ладошками по плечам.</a:t>
            </a:r>
            <a:endParaRPr lang="ru-RU" dirty="0" smtClean="0"/>
          </a:p>
          <a:p>
            <a:r>
              <a:rPr lang="ru-RU" b="1" dirty="0" smtClean="0"/>
              <a:t>Ура!</a:t>
            </a:r>
            <a:r>
              <a:rPr lang="ru-RU" dirty="0" smtClean="0"/>
              <a:t> </a:t>
            </a:r>
            <a:r>
              <a:rPr lang="ru-RU" i="1" dirty="0" smtClean="0"/>
              <a:t>Руки вверх</a:t>
            </a:r>
            <a:endParaRPr lang="ru-RU" dirty="0" smtClean="0"/>
          </a:p>
          <a:p>
            <a:r>
              <a:rPr lang="ru-RU" b="1" dirty="0" smtClean="0"/>
              <a:t>Веселится детвора! </a:t>
            </a:r>
            <a:r>
              <a:rPr lang="ru-RU" i="1" dirty="0" smtClean="0"/>
              <a:t>Хлопают в ладоши.</a:t>
            </a:r>
            <a:endParaRPr lang="ru-RU" dirty="0" smtClean="0"/>
          </a:p>
          <a:p>
            <a:pPr algn="ctr">
              <a:spcAft>
                <a:spcPts val="0"/>
              </a:spcAft>
            </a:pPr>
            <a:endParaRPr lang="ru-RU" b="1" i="1" dirty="0" smtClean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endParaRPr lang="ru-RU" sz="1100" dirty="0" smtClean="0">
              <a:effectLst/>
              <a:latin typeface="Times New Roman"/>
              <a:ea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32656"/>
            <a:ext cx="3635896" cy="161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Пальчиковая </a:t>
            </a:r>
            <a:r>
              <a:rPr lang="ru-RU" sz="1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гимнастика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16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Веселится детвора</a:t>
            </a:r>
            <a:endParaRPr lang="ru-RU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341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395536" y="332656"/>
            <a:ext cx="3600400" cy="438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Игровой массаж</a:t>
            </a:r>
            <a:endParaRPr lang="ru-RU" sz="2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300017936"/>
              </p:ext>
            </p:extLst>
          </p:nvPr>
        </p:nvGraphicFramePr>
        <p:xfrm>
          <a:off x="2051720" y="188640"/>
          <a:ext cx="709228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091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6" name="TextBox 5"/>
          <p:cNvSpPr txBox="1"/>
          <p:nvPr/>
        </p:nvSpPr>
        <p:spPr>
          <a:xfrm>
            <a:off x="3131840" y="2"/>
            <a:ext cx="6012160" cy="8783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Дождь! Дождь! Надо нам</a:t>
            </a:r>
            <a:r>
              <a:rPr lang="ru-RU" i="1" dirty="0" smtClean="0"/>
              <a:t>«Бегают» </a:t>
            </a:r>
            <a:r>
              <a:rPr lang="ru-RU" i="1" dirty="0" err="1" smtClean="0"/>
              <a:t>пальчикамипо</a:t>
            </a:r>
            <a:r>
              <a:rPr lang="ru-RU" i="1" dirty="0" smtClean="0"/>
              <a:t> лицу</a:t>
            </a:r>
            <a:endParaRPr lang="ru-RU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Расходиться по домам. 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Гром! Гром, как из пушек</a:t>
            </a:r>
            <a:r>
              <a:rPr lang="ru-RU" dirty="0" smtClean="0"/>
              <a:t>. </a:t>
            </a:r>
            <a:r>
              <a:rPr lang="ru-RU" i="1" dirty="0" smtClean="0"/>
              <a:t>Барабанят пальчиками по</a:t>
            </a:r>
            <a:endParaRPr lang="ru-RU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Нынче праздник у лягушек.       </a:t>
            </a:r>
            <a:r>
              <a:rPr lang="ru-RU" i="1" dirty="0" smtClean="0"/>
              <a:t>лбу</a:t>
            </a:r>
            <a:r>
              <a:rPr lang="ru-RU" dirty="0" smtClean="0"/>
              <a:t>  и щекам.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Град! Град! Сыплет град!  </a:t>
            </a:r>
            <a:r>
              <a:rPr lang="ru-RU" i="1" dirty="0" smtClean="0"/>
              <a:t>Хлопают в ладоши.</a:t>
            </a:r>
            <a:endParaRPr lang="ru-RU" b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Все под крышами сидят. </a:t>
            </a:r>
            <a:r>
              <a:rPr lang="ru-RU" i="1" dirty="0" smtClean="0"/>
              <a:t>Изображают руками «крышу»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Только мой братишка в луже  </a:t>
            </a:r>
            <a:r>
              <a:rPr lang="ru-RU" i="1" dirty="0" smtClean="0"/>
              <a:t>Гладят себя по лицу</a:t>
            </a:r>
            <a:endParaRPr lang="ru-RU" b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Ловит рыбу нам на ужин.  </a:t>
            </a:r>
            <a:r>
              <a:rPr lang="ru-RU" i="1" dirty="0" smtClean="0"/>
              <a:t>Проводят большими                   пальцами по крыльям носа. 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чистим, чистим, </a:t>
            </a:r>
            <a:r>
              <a:rPr lang="ru-RU" i="1" dirty="0" smtClean="0"/>
              <a:t>Гладят спину пальцами</a:t>
            </a:r>
            <a:endParaRPr lang="ru-RU" b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чистим, чистим   </a:t>
            </a:r>
            <a:r>
              <a:rPr lang="ru-RU" i="1" dirty="0" smtClean="0"/>
              <a:t>вверх-вниз</a:t>
            </a:r>
            <a:endParaRPr lang="ru-RU" b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рубим, рубим,    </a:t>
            </a:r>
            <a:r>
              <a:rPr lang="ru-RU" i="1" dirty="0" smtClean="0"/>
              <a:t>стучат по спине</a:t>
            </a:r>
            <a:endParaRPr lang="ru-RU" b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рубим, рубим,     </a:t>
            </a:r>
            <a:r>
              <a:rPr lang="ru-RU" i="1" dirty="0" smtClean="0"/>
              <a:t>ребрами ладоней.</a:t>
            </a:r>
            <a:endParaRPr lang="ru-RU" b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давим, давим, </a:t>
            </a:r>
            <a:r>
              <a:rPr lang="ru-RU" i="1" dirty="0" smtClean="0"/>
              <a:t>нажимаем ладонью</a:t>
            </a:r>
            <a:r>
              <a:rPr lang="ru-RU" b="1" i="1" dirty="0" smtClean="0"/>
              <a:t>  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давим, давим </a:t>
            </a:r>
            <a:r>
              <a:rPr lang="ru-RU" i="1" dirty="0" smtClean="0"/>
              <a:t>с небольшим вращением</a:t>
            </a:r>
            <a:endParaRPr lang="ru-RU" b="1" i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солим, солим,  </a:t>
            </a:r>
            <a:r>
              <a:rPr lang="ru-RU" i="1" dirty="0" smtClean="0"/>
              <a:t>бегают пальчиками по спине</a:t>
            </a:r>
            <a:endParaRPr lang="ru-RU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мы </a:t>
            </a:r>
            <a:r>
              <a:rPr lang="ru-RU" b="1" dirty="0" err="1" smtClean="0"/>
              <a:t>капустку</a:t>
            </a:r>
            <a:r>
              <a:rPr lang="ru-RU" b="1" dirty="0" smtClean="0"/>
              <a:t> солим, солим,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Сок капустный пьем, пьем. </a:t>
            </a:r>
            <a:r>
              <a:rPr lang="ru-RU" i="1" dirty="0" smtClean="0"/>
              <a:t>Гладят спину.</a:t>
            </a: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b="1" dirty="0" smtClean="0"/>
              <a:t>И здоровье бережем.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i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endParaRPr lang="ru-RU" i="1" dirty="0" smtClean="0"/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endParaRPr lang="ru-RU" b="1" i="1" dirty="0" smtClean="0">
              <a:ea typeface="Calibri"/>
              <a:cs typeface="Times New Roman"/>
            </a:endParaRPr>
          </a:p>
          <a:p>
            <a:pPr marL="347345" indent="-347345">
              <a:lnSpc>
                <a:spcPct val="107000"/>
              </a:lnSpc>
              <a:spcBef>
                <a:spcPts val="480"/>
              </a:spcBef>
              <a:spcAft>
                <a:spcPts val="0"/>
              </a:spcAft>
            </a:pPr>
            <a:endParaRPr lang="ru-RU" b="1" dirty="0"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88640"/>
            <a:ext cx="3600400" cy="715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Игровой массаж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Дождь!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  <a:ea typeface="Calibri"/>
                <a:cs typeface="Times New Roman"/>
              </a:rPr>
              <a:t>Капуста.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4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/>
              <a:ea typeface="Calibri"/>
              <a:cs typeface="Times New Roman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153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667</Words>
  <Application>Microsoft Office PowerPoint</Application>
  <PresentationFormat>Экран (4:3)</PresentationFormat>
  <Paragraphs>155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Cambria</vt:lpstr>
      <vt:lpstr>Century Gothic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Мария</cp:lastModifiedBy>
  <cp:revision>92</cp:revision>
  <dcterms:created xsi:type="dcterms:W3CDTF">2016-03-15T08:44:22Z</dcterms:created>
  <dcterms:modified xsi:type="dcterms:W3CDTF">2019-09-26T13:32:34Z</dcterms:modified>
</cp:coreProperties>
</file>