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7" r:id="rId4"/>
    <p:sldId id="259" r:id="rId5"/>
    <p:sldId id="261" r:id="rId6"/>
    <p:sldId id="258" r:id="rId7"/>
    <p:sldId id="262" r:id="rId8"/>
    <p:sldId id="263" r:id="rId9"/>
    <p:sldId id="269" r:id="rId10"/>
    <p:sldId id="265" r:id="rId11"/>
    <p:sldId id="266" r:id="rId12"/>
    <p:sldId id="260" r:id="rId13"/>
    <p:sldId id="267" r:id="rId14"/>
    <p:sldId id="270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0" d="100"/>
          <a:sy n="90" d="100"/>
        </p:scale>
        <p:origin x="16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419" y="294799"/>
            <a:ext cx="8477467" cy="635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680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4640" y="324740"/>
            <a:ext cx="11539543" cy="6332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21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19" y="0"/>
            <a:ext cx="7475574" cy="41987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81422" y="4419070"/>
            <a:ext cx="10425979" cy="2324456"/>
          </a:xfrm>
        </p:spPr>
        <p:txBody>
          <a:bodyPr>
            <a:normAutofit fontScale="70000" lnSpcReduction="20000"/>
          </a:bodyPr>
          <a:lstStyle/>
          <a:p>
            <a:r>
              <a:rPr lang="ru-RU" dirty="0"/>
              <a:t>В первом тысячелетии н.э. началась охота на этих млекопитающих. Изначально людей интересовал ценный жир, который использовали как топливо и сырье. Кроме этого,  активно использовали китовый ус для шитья одежды, создания аксессуаров и набивки мебели. В 20 веке оценили и мясо животного. Особенно пришлась по вкусу китовая колбаса. Из желез и мозга стали делать инсулин, а из печени получили витамин А. Конечно, активный промысел сказался на популяции животных и к 1931 году ввели ограничение на промысел. Но браконьеры до сих занимаются отловом и убийством китов для продажи.</a:t>
            </a:r>
          </a:p>
        </p:txBody>
      </p:sp>
    </p:spTree>
    <p:extLst>
      <p:ext uri="{BB962C8B-B14F-4D97-AF65-F5344CB8AC3E}">
        <p14:creationId xmlns:p14="http://schemas.microsoft.com/office/powerpoint/2010/main" val="146907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321" y="74428"/>
            <a:ext cx="9941441" cy="6652437"/>
          </a:xfrm>
          <a:prstGeom prst="rect">
            <a:avLst/>
          </a:prstGeom>
        </p:spPr>
      </p:pic>
      <p:pic>
        <p:nvPicPr>
          <p:cNvPr id="3" name="zvuk-izdavaemyj-kit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075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0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6200" b="1" dirty="0" smtClean="0">
                <a:solidFill>
                  <a:schemeClr val="bg1"/>
                </a:solidFill>
              </a:rPr>
              <a:t>Спасибо за внимание</a:t>
            </a:r>
            <a:endParaRPr lang="ru-RU" sz="6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44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иний кит. Редкие кадры - Blue whale. Rare footage (online-video-cutter.com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96799" y="133419"/>
            <a:ext cx="9795226" cy="6609213"/>
          </a:xfrm>
        </p:spPr>
      </p:pic>
    </p:spTree>
    <p:extLst>
      <p:ext uri="{BB962C8B-B14F-4D97-AF65-F5344CB8AC3E}">
        <p14:creationId xmlns:p14="http://schemas.microsoft.com/office/powerpoint/2010/main" val="341920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3226" y="139954"/>
            <a:ext cx="9905998" cy="1478570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Киты – это теплокровные млекопитающие, дышат с помощью воздуха, а детенышей кормят молоком. Ближайший их родственник, который существует до сих пор – бегемот. Предками были парнокопытные животные, но около 50 миллионов лет назад киты сменили сушу на морскую пучину.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7327" y="1662288"/>
            <a:ext cx="7793568" cy="519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64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1413" y="84060"/>
            <a:ext cx="9549376" cy="6540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365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0198" y="351992"/>
            <a:ext cx="10331866" cy="1546790"/>
          </a:xfrm>
        </p:spPr>
        <p:txBody>
          <a:bodyPr>
            <a:noAutofit/>
          </a:bodyPr>
          <a:lstStyle/>
          <a:p>
            <a:r>
              <a:rPr lang="ru-RU" sz="1800" dirty="0">
                <a:solidFill>
                  <a:srgbClr val="333333"/>
                </a:solidFill>
                <a:latin typeface="Open Sans"/>
              </a:rPr>
              <a:t>Детеныша синего кита называют… теленком. Теленок рождается после года беременности, он весит 2-3 тонны и достигает до 7 метров в длину. Знаете ли вы, что детеныш кита начинает плавать сразу после рождения. Родившись, он должен сделать вдох, иначе умрет, если попадает в воду с легкими, не наполненными воздухом. Самка кита в момент родов приподнимает тело над водой. Детеныш, падая в воду, успевает вдохнуть воздух.  </a:t>
            </a:r>
            <a:r>
              <a:rPr lang="ru-RU" sz="1800" dirty="0"/>
              <a:t/>
            </a:r>
            <a:br>
              <a:rPr lang="ru-RU" sz="1800" dirty="0"/>
            </a:br>
            <a:endParaRPr lang="ru-RU" sz="1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6807" y="1898782"/>
            <a:ext cx="7326387" cy="483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58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12" y="323307"/>
            <a:ext cx="9490117" cy="632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15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43005" y="247828"/>
            <a:ext cx="9682274" cy="645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0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858" y="139714"/>
            <a:ext cx="9912925" cy="660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6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141" y="159247"/>
            <a:ext cx="8406541" cy="5604360"/>
          </a:xfrm>
        </p:spPr>
      </p:pic>
      <p:pic>
        <p:nvPicPr>
          <p:cNvPr id="5" name="zvuk-izdavaemyj-kit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7843" y="56132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332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онтур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TM04033919[[fn=Контур]]</Template>
  <TotalTime>35</TotalTime>
  <Words>228</Words>
  <Application>Microsoft Office PowerPoint</Application>
  <PresentationFormat>Широкоэкранный</PresentationFormat>
  <Paragraphs>4</Paragraphs>
  <Slides>14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Open Sans</vt:lpstr>
      <vt:lpstr>Trebuchet MS</vt:lpstr>
      <vt:lpstr>Tw Cen MT</vt:lpstr>
      <vt:lpstr>Контур</vt:lpstr>
      <vt:lpstr>Презентация PowerPoint</vt:lpstr>
      <vt:lpstr>Презентация PowerPoint</vt:lpstr>
      <vt:lpstr>Киты – это теплокровные млекопитающие, дышат с помощью воздуха, а детенышей кормят молоком. Ближайший их родственник, который существует до сих пор – бегемот. Предками были парнокопытные животные, но около 50 миллионов лет назад киты сменили сушу на морскую пучину.</vt:lpstr>
      <vt:lpstr>Презентация PowerPoint</vt:lpstr>
      <vt:lpstr>Детеныша синего кита называют… теленком. Теленок рождается после года беременности, он весит 2-3 тонны и достигает до 7 метров в длину. Знаете ли вы, что детеныш кита начинает плавать сразу после рождения. Родившись, он должен сделать вдох, иначе умрет, если попадает в воду с легкими, не наполненными воздухом. Самка кита в момент родов приподнимает тело над водой. Детеныш, падая в воду, успевает вдохнуть воздух.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Ильшат</dc:creator>
  <cp:lastModifiedBy>Ильшат</cp:lastModifiedBy>
  <cp:revision>8</cp:revision>
  <dcterms:created xsi:type="dcterms:W3CDTF">2018-12-17T15:03:32Z</dcterms:created>
  <dcterms:modified xsi:type="dcterms:W3CDTF">2018-12-17T18:51:29Z</dcterms:modified>
</cp:coreProperties>
</file>